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3" r:id="rId9"/>
    <p:sldId id="273" r:id="rId10"/>
    <p:sldId id="264" r:id="rId11"/>
    <p:sldId id="260" r:id="rId12"/>
    <p:sldId id="261" r:id="rId13"/>
    <p:sldId id="265" r:id="rId14"/>
    <p:sldId id="262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8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336FD-C7C1-47EC-8BAE-767AE883648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6103-1D0A-406C-9C9D-DF375711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3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7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16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08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9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2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5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0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2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6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8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4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3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0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6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5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5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6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6103-1D0A-406C-9C9D-DF3757113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2DE7-AFD1-4702-BD6F-134BFA301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63BF7-DCD9-45E5-84CB-238E3D72D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14A8-9D7C-4BB7-9F7C-477206F5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7E5C-FAA9-4FEB-8874-94C6564A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81744-62F9-41D7-BEB4-E3285338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0730-925C-438C-8E84-33FC5322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91057-9C92-40FF-9775-F1DF8AB72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159F-2E50-4B57-AEF9-5DC77475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1EDE-613A-4302-9ED0-E4CE903C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91BB-6A5D-49BC-8C8E-5F05E611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FC916-4724-42C1-B744-CBFBEB512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873C6-96D8-446C-8AEC-8A31D484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D68D-2DB0-462E-811E-13A016F8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7F84-740A-44D2-9DF1-F280B89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7A59A-FF4C-49B0-A406-FBF97773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A213-FFCB-4BC7-BCE8-95FF6555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76F82-E12C-45FE-A606-88760623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52F5-1D3F-4049-A437-8541D689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C7452-6ED2-45FA-8F49-BF987213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7907-28AE-4F20-A551-67FAF5E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D485-2ECA-435F-8707-4B623BA0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8AD5C-B33B-4635-B434-43B4071D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4A7B7-9198-4539-BF37-5FAFB411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0095-1CF8-4FF4-9E58-ED0F645B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7DD8A-8EAC-45EB-83F1-EEF9C084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FBC2-D04E-4860-9E13-044B3034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2087-D2B1-4EEC-BE0F-BA129E767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319A0-46BD-4F39-BB43-8E4469D01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B5F7E-352B-4660-87C9-7EA1382A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E807-263D-499A-9360-E28AECC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16992-3D89-449A-8955-F2A54534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3538-429C-404F-A7F4-231A81E9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28CFC-9B84-462F-AF1A-DF28503D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0D50-9DC8-426D-A565-9D291FBA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B64CA-7533-4CD8-BD36-B90C3204C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2B760-A526-44B1-A215-7DA0C2F9D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D7671-9ED7-4944-B9BA-92E731CC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6AC06-AE21-417C-B33C-21FA36DF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CA8AF-6DFE-42A1-8750-52F7A5A6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FBE8-77A9-4DB2-934C-AE6607A3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8113C-8995-4350-B49B-FC731154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D0CDB-1AC2-49A6-9EE2-215D0BA2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CC7D8-D742-4FBF-8C72-25E60CC3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7DB5D-D8EE-49C3-A421-B505F9BF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219AD-425D-4CA9-B901-10B076EA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702E9-B2E3-45FA-AF71-05C78AB1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2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38A8-5374-4A09-905B-05C57ED4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62EF-2DFE-437B-B2CE-DF48F999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EDEB9-28FE-467B-872F-AE12CB5FD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3405B-F419-4B7B-9AD0-B86CE037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03129-A532-443D-A1F4-6D11DA20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5B-98CC-4AED-8477-555A352B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C833-B45A-443B-BD17-34425A7E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741D3-C0E9-40A7-91F1-5E00F1F02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F7BDB-3B10-458D-8DBA-3C05312A4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74BB3-3F82-4258-9E95-4449057F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C1165-3A4F-4F83-8BBA-2D908E9E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5DA53-6234-4B8D-B185-A07F856D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213CD-DDBE-43B4-8B72-1FCCF43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6CF8-3CCD-4FF4-BCEB-C0CDBC4F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CC8B-FB12-45C1-BE09-B0F843C27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1A20-B76D-4CC8-8CB3-5DE3B4293CA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82D3-E29F-49E5-9CA7-E7EAF6A9E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6B74-38CB-4FF2-A4FB-C3C94D6A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7A49-4781-4C22-95FC-BE803DDA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tags" Target="../tags/tag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tags" Target="../tags/tag34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tags" Target="../tags/tag5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BE19-75AB-492B-93F6-269C37223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12 Honors: </a:t>
            </a:r>
            <a:br>
              <a:rPr lang="en-US" dirty="0"/>
            </a:br>
            <a:r>
              <a:rPr lang="en-US" dirty="0"/>
              <a:t>Ch3 Review 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4B67E-3303-4258-8B2C-4DEE58A66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78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7545A-3BC0-4AC7-82E6-B7E666A91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4" y="191134"/>
            <a:ext cx="7009765" cy="6048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13D05-BBBE-4F7F-9278-60AD6EADB2BF}"/>
              </a:ext>
            </a:extLst>
          </p:cNvPr>
          <p:cNvSpPr txBox="1"/>
          <p:nvPr/>
        </p:nvSpPr>
        <p:spPr>
          <a:xfrm>
            <a:off x="3322320" y="985520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statements below, which ones are correct?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5B1C2-B39E-4081-B0F1-1AA004AC8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14" y="1747520"/>
            <a:ext cx="7057247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C95B5-1D5C-40E0-A934-FF6E11509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184" y="4398327"/>
            <a:ext cx="5006975" cy="1919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75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2B871-C710-46D2-8933-F3DAC3F0A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6721"/>
            <a:ext cx="10287000" cy="3794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93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B0FD1-07F7-4FAA-9319-9308A6F51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7" y="283368"/>
            <a:ext cx="11912877" cy="54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CAF02-8ED8-4E21-8433-D355C5C3A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0" y="6048375"/>
            <a:ext cx="30289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0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0A2B0-03F7-4E27-BF71-75D66B1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353310"/>
            <a:ext cx="5219700" cy="613956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0D9964-D780-4574-B28F-5789B83E5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25601"/>
              </p:ext>
            </p:extLst>
          </p:nvPr>
        </p:nvGraphicFramePr>
        <p:xfrm>
          <a:off x="1023023" y="1200150"/>
          <a:ext cx="3929977" cy="64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0D9964-D780-4574-B28F-5789B83E5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3023" y="1200150"/>
                        <a:ext cx="3929977" cy="6495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FA90A0-AEDB-4D31-83D6-52ED4922812F}"/>
              </a:ext>
            </a:extLst>
          </p:cNvPr>
          <p:cNvSpPr txBox="1"/>
          <p:nvPr/>
        </p:nvSpPr>
        <p:spPr>
          <a:xfrm>
            <a:off x="5455920" y="365125"/>
            <a:ext cx="5467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Given the function, find the following:</a:t>
            </a:r>
          </a:p>
          <a:p>
            <a:pPr marL="342900" indent="-342900">
              <a:buAutoNum type="alphaLcParenR"/>
            </a:pPr>
            <a:r>
              <a:rPr lang="en-US" sz="2200" dirty="0"/>
              <a:t>The X-intercepts</a:t>
            </a:r>
          </a:p>
          <a:p>
            <a:pPr marL="342900" indent="-342900">
              <a:buAutoNum type="alphaLcParenR"/>
            </a:pPr>
            <a:r>
              <a:rPr lang="en-US" sz="2200" dirty="0"/>
              <a:t>Y –intercept</a:t>
            </a:r>
          </a:p>
          <a:p>
            <a:pPr marL="342900" indent="-342900">
              <a:buAutoNum type="alphaLcParenR"/>
            </a:pPr>
            <a:r>
              <a:rPr lang="en-US" sz="2200" dirty="0"/>
              <a:t>Determine the interval for which the function is positive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78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F4811-A6C6-46FC-9AB4-1FA13684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38137"/>
            <a:ext cx="11582400" cy="41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72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057D5D-2F50-45BD-9DBF-A9C42CD77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3326" y="643466"/>
            <a:ext cx="10765348" cy="5571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01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B7AF3-667D-44EC-84D2-A8959764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55" y="365125"/>
            <a:ext cx="9719260" cy="819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97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792AC-47BD-4B26-94A9-A174D7E59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01" y="365125"/>
            <a:ext cx="9217252" cy="77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8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ECB9-5401-42CE-95E9-F9EE258A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8745"/>
            <a:ext cx="10515600" cy="1009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following rational function: Identify all vertical, horizontal, and slant asymptotes.  Find all the roots and then graph the function: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754C2A-8CB5-4B1D-9F1F-5D7529C73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28215"/>
              </p:ext>
            </p:extLst>
          </p:nvPr>
        </p:nvGraphicFramePr>
        <p:xfrm>
          <a:off x="491837" y="1052513"/>
          <a:ext cx="1797626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19040" progId="Equation.DSMT4">
                  <p:embed/>
                </p:oleObj>
              </mc:Choice>
              <mc:Fallback>
                <p:oleObj name="Equation" r:id="rId4" imgW="9144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754C2A-8CB5-4B1D-9F1F-5D7529C733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837" y="1052513"/>
                        <a:ext cx="1797626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53">
            <a:extLst>
              <a:ext uri="{FF2B5EF4-FFF2-40B4-BE49-F238E27FC236}">
                <a16:creationId xmlns:a16="http://schemas.microsoft.com/office/drawing/2014/main" id="{F5CFB5A9-B05D-4125-8256-920E407EF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475" y="2201018"/>
            <a:ext cx="4987290" cy="4432300"/>
            <a:chOff x="11" y="401"/>
            <a:chExt cx="5737" cy="3490"/>
          </a:xfrm>
        </p:grpSpPr>
        <p:sp>
          <p:nvSpPr>
            <p:cNvPr id="7" name="AutoShape 254">
              <a:extLst>
                <a:ext uri="{FF2B5EF4-FFF2-40B4-BE49-F238E27FC236}">
                  <a16:creationId xmlns:a16="http://schemas.microsoft.com/office/drawing/2014/main" id="{556FDF28-61C1-4EC4-94DC-827AC844DA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" y="440"/>
              <a:ext cx="5737" cy="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Rectangle 255">
              <a:extLst>
                <a:ext uri="{FF2B5EF4-FFF2-40B4-BE49-F238E27FC236}">
                  <a16:creationId xmlns:a16="http://schemas.microsoft.com/office/drawing/2014/main" id="{62059714-9F73-4976-ADBE-94580D3F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256">
              <a:extLst>
                <a:ext uri="{FF2B5EF4-FFF2-40B4-BE49-F238E27FC236}">
                  <a16:creationId xmlns:a16="http://schemas.microsoft.com/office/drawing/2014/main" id="{9A18A4F5-FA8F-4EF0-A99F-696E6B450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257">
              <a:extLst>
                <a:ext uri="{FF2B5EF4-FFF2-40B4-BE49-F238E27FC236}">
                  <a16:creationId xmlns:a16="http://schemas.microsoft.com/office/drawing/2014/main" id="{71CB510A-EC2F-4144-AF4B-76AF2A9BD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258">
              <a:extLst>
                <a:ext uri="{FF2B5EF4-FFF2-40B4-BE49-F238E27FC236}">
                  <a16:creationId xmlns:a16="http://schemas.microsoft.com/office/drawing/2014/main" id="{18DE4BCE-8DDE-45E4-A820-D29760033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259">
              <a:extLst>
                <a:ext uri="{FF2B5EF4-FFF2-40B4-BE49-F238E27FC236}">
                  <a16:creationId xmlns:a16="http://schemas.microsoft.com/office/drawing/2014/main" id="{8588FB0F-8984-4977-B9CD-8BB11CEEE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60">
              <a:extLst>
                <a:ext uri="{FF2B5EF4-FFF2-40B4-BE49-F238E27FC236}">
                  <a16:creationId xmlns:a16="http://schemas.microsoft.com/office/drawing/2014/main" id="{2F5A2DA4-FB38-4EB5-BF55-163E77FC7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61">
              <a:extLst>
                <a:ext uri="{FF2B5EF4-FFF2-40B4-BE49-F238E27FC236}">
                  <a16:creationId xmlns:a16="http://schemas.microsoft.com/office/drawing/2014/main" id="{2CD73B01-DAA3-4CD8-8D14-C721C6190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62">
              <a:extLst>
                <a:ext uri="{FF2B5EF4-FFF2-40B4-BE49-F238E27FC236}">
                  <a16:creationId xmlns:a16="http://schemas.microsoft.com/office/drawing/2014/main" id="{8FC5D22E-FB58-49B3-A471-F9329478E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63">
              <a:extLst>
                <a:ext uri="{FF2B5EF4-FFF2-40B4-BE49-F238E27FC236}">
                  <a16:creationId xmlns:a16="http://schemas.microsoft.com/office/drawing/2014/main" id="{83B1E2C0-4382-4357-B6FD-F15FA974B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64">
              <a:extLst>
                <a:ext uri="{FF2B5EF4-FFF2-40B4-BE49-F238E27FC236}">
                  <a16:creationId xmlns:a16="http://schemas.microsoft.com/office/drawing/2014/main" id="{ECEA1428-61E0-4B51-9BC9-4DD515C4D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65">
              <a:extLst>
                <a:ext uri="{FF2B5EF4-FFF2-40B4-BE49-F238E27FC236}">
                  <a16:creationId xmlns:a16="http://schemas.microsoft.com/office/drawing/2014/main" id="{72A66363-F748-4072-B29D-3BA6C91B3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66">
              <a:extLst>
                <a:ext uri="{FF2B5EF4-FFF2-40B4-BE49-F238E27FC236}">
                  <a16:creationId xmlns:a16="http://schemas.microsoft.com/office/drawing/2014/main" id="{DA572599-F68E-4EA1-B447-4770D3EF8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7">
              <a:extLst>
                <a:ext uri="{FF2B5EF4-FFF2-40B4-BE49-F238E27FC236}">
                  <a16:creationId xmlns:a16="http://schemas.microsoft.com/office/drawing/2014/main" id="{EF3236F7-F321-4DD7-8033-BE9041AE8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68">
              <a:extLst>
                <a:ext uri="{FF2B5EF4-FFF2-40B4-BE49-F238E27FC236}">
                  <a16:creationId xmlns:a16="http://schemas.microsoft.com/office/drawing/2014/main" id="{CF8E00E0-487E-468D-8A08-73F9D5964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69">
              <a:extLst>
                <a:ext uri="{FF2B5EF4-FFF2-40B4-BE49-F238E27FC236}">
                  <a16:creationId xmlns:a16="http://schemas.microsoft.com/office/drawing/2014/main" id="{61D5CC7E-F50D-4BD9-9D70-AFE8C58C2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70">
              <a:extLst>
                <a:ext uri="{FF2B5EF4-FFF2-40B4-BE49-F238E27FC236}">
                  <a16:creationId xmlns:a16="http://schemas.microsoft.com/office/drawing/2014/main" id="{2549AB19-1584-401C-AF9F-1568BE25F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71">
              <a:extLst>
                <a:ext uri="{FF2B5EF4-FFF2-40B4-BE49-F238E27FC236}">
                  <a16:creationId xmlns:a16="http://schemas.microsoft.com/office/drawing/2014/main" id="{CF25B73D-F256-4603-BC2A-74B0747D3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2">
              <a:extLst>
                <a:ext uri="{FF2B5EF4-FFF2-40B4-BE49-F238E27FC236}">
                  <a16:creationId xmlns:a16="http://schemas.microsoft.com/office/drawing/2014/main" id="{C0427A84-53BB-442A-BD77-86A099334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3">
              <a:extLst>
                <a:ext uri="{FF2B5EF4-FFF2-40B4-BE49-F238E27FC236}">
                  <a16:creationId xmlns:a16="http://schemas.microsoft.com/office/drawing/2014/main" id="{AD839899-DE05-41C7-8E2B-F182FE281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4">
              <a:extLst>
                <a:ext uri="{FF2B5EF4-FFF2-40B4-BE49-F238E27FC236}">
                  <a16:creationId xmlns:a16="http://schemas.microsoft.com/office/drawing/2014/main" id="{A53F3D55-575A-4484-BC58-C6B684A31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75">
              <a:extLst>
                <a:ext uri="{FF2B5EF4-FFF2-40B4-BE49-F238E27FC236}">
                  <a16:creationId xmlns:a16="http://schemas.microsoft.com/office/drawing/2014/main" id="{3D87580F-465B-4D1B-AA9B-6706AEBF3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6">
              <a:extLst>
                <a:ext uri="{FF2B5EF4-FFF2-40B4-BE49-F238E27FC236}">
                  <a16:creationId xmlns:a16="http://schemas.microsoft.com/office/drawing/2014/main" id="{1AD39BF5-AD14-4F8F-9B64-9579A41B6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7">
              <a:extLst>
                <a:ext uri="{FF2B5EF4-FFF2-40B4-BE49-F238E27FC236}">
                  <a16:creationId xmlns:a16="http://schemas.microsoft.com/office/drawing/2014/main" id="{7D867531-2583-4E3C-9CFF-9D44773E5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78">
              <a:extLst>
                <a:ext uri="{FF2B5EF4-FFF2-40B4-BE49-F238E27FC236}">
                  <a16:creationId xmlns:a16="http://schemas.microsoft.com/office/drawing/2014/main" id="{D710271E-31A1-4230-927F-4D849325D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79">
              <a:extLst>
                <a:ext uri="{FF2B5EF4-FFF2-40B4-BE49-F238E27FC236}">
                  <a16:creationId xmlns:a16="http://schemas.microsoft.com/office/drawing/2014/main" id="{1DFD01EE-81BE-4CC0-9F5B-0A90E1569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80">
              <a:extLst>
                <a:ext uri="{FF2B5EF4-FFF2-40B4-BE49-F238E27FC236}">
                  <a16:creationId xmlns:a16="http://schemas.microsoft.com/office/drawing/2014/main" id="{FF861A0A-4DCD-4483-AFAE-47B035B19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81">
              <a:extLst>
                <a:ext uri="{FF2B5EF4-FFF2-40B4-BE49-F238E27FC236}">
                  <a16:creationId xmlns:a16="http://schemas.microsoft.com/office/drawing/2014/main" id="{0634CF2E-DE28-40FA-BE77-C20778840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2">
              <a:extLst>
                <a:ext uri="{FF2B5EF4-FFF2-40B4-BE49-F238E27FC236}">
                  <a16:creationId xmlns:a16="http://schemas.microsoft.com/office/drawing/2014/main" id="{EA4BF4DA-5BCA-4FC0-B405-6FD20C9D6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83">
              <a:extLst>
                <a:ext uri="{FF2B5EF4-FFF2-40B4-BE49-F238E27FC236}">
                  <a16:creationId xmlns:a16="http://schemas.microsoft.com/office/drawing/2014/main" id="{CE696509-48AC-4040-83C4-267E14EE4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84">
              <a:extLst>
                <a:ext uri="{FF2B5EF4-FFF2-40B4-BE49-F238E27FC236}">
                  <a16:creationId xmlns:a16="http://schemas.microsoft.com/office/drawing/2014/main" id="{3915B660-024F-496C-952F-FD69FFB53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85">
              <a:extLst>
                <a:ext uri="{FF2B5EF4-FFF2-40B4-BE49-F238E27FC236}">
                  <a16:creationId xmlns:a16="http://schemas.microsoft.com/office/drawing/2014/main" id="{6EFFF1E5-7D37-40FB-A897-EBFAD7A8B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86">
              <a:extLst>
                <a:ext uri="{FF2B5EF4-FFF2-40B4-BE49-F238E27FC236}">
                  <a16:creationId xmlns:a16="http://schemas.microsoft.com/office/drawing/2014/main" id="{11C6DF6A-E875-41A6-B46B-9F0D42C48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87">
              <a:extLst>
                <a:ext uri="{FF2B5EF4-FFF2-40B4-BE49-F238E27FC236}">
                  <a16:creationId xmlns:a16="http://schemas.microsoft.com/office/drawing/2014/main" id="{8B03E054-3722-49FF-9E97-D2FEA4EDB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88">
              <a:extLst>
                <a:ext uri="{FF2B5EF4-FFF2-40B4-BE49-F238E27FC236}">
                  <a16:creationId xmlns:a16="http://schemas.microsoft.com/office/drawing/2014/main" id="{4EC4A6CE-174D-4A99-9580-2B2280BA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69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89">
              <a:extLst>
                <a:ext uri="{FF2B5EF4-FFF2-40B4-BE49-F238E27FC236}">
                  <a16:creationId xmlns:a16="http://schemas.microsoft.com/office/drawing/2014/main" id="{2D8B5D05-2BA1-441F-B032-FC7CABB00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70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90">
              <a:extLst>
                <a:ext uri="{FF2B5EF4-FFF2-40B4-BE49-F238E27FC236}">
                  <a16:creationId xmlns:a16="http://schemas.microsoft.com/office/drawing/2014/main" id="{7FA16174-CC94-4F51-8912-A63EF7237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52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1">
              <a:extLst>
                <a:ext uri="{FF2B5EF4-FFF2-40B4-BE49-F238E27FC236}">
                  <a16:creationId xmlns:a16="http://schemas.microsoft.com/office/drawing/2014/main" id="{0E911D95-DA26-4265-BC2E-AF1A7BD16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53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92">
              <a:extLst>
                <a:ext uri="{FF2B5EF4-FFF2-40B4-BE49-F238E27FC236}">
                  <a16:creationId xmlns:a16="http://schemas.microsoft.com/office/drawing/2014/main" id="{EC99A688-ABC0-4C96-9C58-404732F48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35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93">
              <a:extLst>
                <a:ext uri="{FF2B5EF4-FFF2-40B4-BE49-F238E27FC236}">
                  <a16:creationId xmlns:a16="http://schemas.microsoft.com/office/drawing/2014/main" id="{8B1EBB1F-BEBD-4B1A-8D29-F5E61372A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35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94">
              <a:extLst>
                <a:ext uri="{FF2B5EF4-FFF2-40B4-BE49-F238E27FC236}">
                  <a16:creationId xmlns:a16="http://schemas.microsoft.com/office/drawing/2014/main" id="{A4533C4D-74F2-4A78-A307-446F9F02F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18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95">
              <a:extLst>
                <a:ext uri="{FF2B5EF4-FFF2-40B4-BE49-F238E27FC236}">
                  <a16:creationId xmlns:a16="http://schemas.microsoft.com/office/drawing/2014/main" id="{8C9D684B-0A60-4DB0-95C2-15D6466E5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1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96">
              <a:extLst>
                <a:ext uri="{FF2B5EF4-FFF2-40B4-BE49-F238E27FC236}">
                  <a16:creationId xmlns:a16="http://schemas.microsoft.com/office/drawing/2014/main" id="{415505AB-FD0F-4C4C-AEF5-B8A851F66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01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97">
              <a:extLst>
                <a:ext uri="{FF2B5EF4-FFF2-40B4-BE49-F238E27FC236}">
                  <a16:creationId xmlns:a16="http://schemas.microsoft.com/office/drawing/2014/main" id="{0E150756-38ED-4F16-9186-D4BEED4B4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0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298">
              <a:extLst>
                <a:ext uri="{FF2B5EF4-FFF2-40B4-BE49-F238E27FC236}">
                  <a16:creationId xmlns:a16="http://schemas.microsoft.com/office/drawing/2014/main" id="{1ECE403C-E4B3-45B8-AAF1-51093CB55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8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299">
              <a:extLst>
                <a:ext uri="{FF2B5EF4-FFF2-40B4-BE49-F238E27FC236}">
                  <a16:creationId xmlns:a16="http://schemas.microsoft.com/office/drawing/2014/main" id="{FE53F6CF-B216-477E-8E19-3FEE5CEDF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84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00">
              <a:extLst>
                <a:ext uri="{FF2B5EF4-FFF2-40B4-BE49-F238E27FC236}">
                  <a16:creationId xmlns:a16="http://schemas.microsoft.com/office/drawing/2014/main" id="{FD17AA29-2639-4FB5-8780-AFFD10765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66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01">
              <a:extLst>
                <a:ext uri="{FF2B5EF4-FFF2-40B4-BE49-F238E27FC236}">
                  <a16:creationId xmlns:a16="http://schemas.microsoft.com/office/drawing/2014/main" id="{A24684AE-A847-485E-9062-802116D44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67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02">
              <a:extLst>
                <a:ext uri="{FF2B5EF4-FFF2-40B4-BE49-F238E27FC236}">
                  <a16:creationId xmlns:a16="http://schemas.microsoft.com/office/drawing/2014/main" id="{F3750A5E-ACA9-4A0D-B0D6-64B7473CE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49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03">
              <a:extLst>
                <a:ext uri="{FF2B5EF4-FFF2-40B4-BE49-F238E27FC236}">
                  <a16:creationId xmlns:a16="http://schemas.microsoft.com/office/drawing/2014/main" id="{3CAB077E-4A8E-4B50-AA68-12D8ED63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50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304">
              <a:extLst>
                <a:ext uri="{FF2B5EF4-FFF2-40B4-BE49-F238E27FC236}">
                  <a16:creationId xmlns:a16="http://schemas.microsoft.com/office/drawing/2014/main" id="{C4151A9D-1C4F-4FF9-8BDC-61949D989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32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305">
              <a:extLst>
                <a:ext uri="{FF2B5EF4-FFF2-40B4-BE49-F238E27FC236}">
                  <a16:creationId xmlns:a16="http://schemas.microsoft.com/office/drawing/2014/main" id="{D887CA26-792D-417B-9E0D-2486F6077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33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306">
              <a:extLst>
                <a:ext uri="{FF2B5EF4-FFF2-40B4-BE49-F238E27FC236}">
                  <a16:creationId xmlns:a16="http://schemas.microsoft.com/office/drawing/2014/main" id="{89CBBD78-31F2-4BA9-AF7B-6B87BD430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98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07">
              <a:extLst>
                <a:ext uri="{FF2B5EF4-FFF2-40B4-BE49-F238E27FC236}">
                  <a16:creationId xmlns:a16="http://schemas.microsoft.com/office/drawing/2014/main" id="{E4C76975-54D2-45A6-9EC1-BA715C30E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9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08">
              <a:extLst>
                <a:ext uri="{FF2B5EF4-FFF2-40B4-BE49-F238E27FC236}">
                  <a16:creationId xmlns:a16="http://schemas.microsoft.com/office/drawing/2014/main" id="{E3F99558-811E-4E0A-BF06-F525D110F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8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09">
              <a:extLst>
                <a:ext uri="{FF2B5EF4-FFF2-40B4-BE49-F238E27FC236}">
                  <a16:creationId xmlns:a16="http://schemas.microsoft.com/office/drawing/2014/main" id="{EB4DF921-5A65-467F-A581-DD874390A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8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310">
              <a:extLst>
                <a:ext uri="{FF2B5EF4-FFF2-40B4-BE49-F238E27FC236}">
                  <a16:creationId xmlns:a16="http://schemas.microsoft.com/office/drawing/2014/main" id="{E1828666-6A7E-4391-BCF8-1043D52A4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6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311">
              <a:extLst>
                <a:ext uri="{FF2B5EF4-FFF2-40B4-BE49-F238E27FC236}">
                  <a16:creationId xmlns:a16="http://schemas.microsoft.com/office/drawing/2014/main" id="{F58BA96A-9F7C-43A4-9DC9-A97C0B274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64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312">
              <a:extLst>
                <a:ext uri="{FF2B5EF4-FFF2-40B4-BE49-F238E27FC236}">
                  <a16:creationId xmlns:a16="http://schemas.microsoft.com/office/drawing/2014/main" id="{9A679B6A-340F-48D6-9F88-9E3321927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47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313">
              <a:extLst>
                <a:ext uri="{FF2B5EF4-FFF2-40B4-BE49-F238E27FC236}">
                  <a16:creationId xmlns:a16="http://schemas.microsoft.com/office/drawing/2014/main" id="{9B3E2C7B-64EC-457D-9DE9-8EB3ED682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47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314">
              <a:extLst>
                <a:ext uri="{FF2B5EF4-FFF2-40B4-BE49-F238E27FC236}">
                  <a16:creationId xmlns:a16="http://schemas.microsoft.com/office/drawing/2014/main" id="{E189D581-B952-45E7-88DA-266DFE9AF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29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315">
              <a:extLst>
                <a:ext uri="{FF2B5EF4-FFF2-40B4-BE49-F238E27FC236}">
                  <a16:creationId xmlns:a16="http://schemas.microsoft.com/office/drawing/2014/main" id="{9439E316-C51E-49F5-9D47-E1B9B9327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30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316">
              <a:extLst>
                <a:ext uri="{FF2B5EF4-FFF2-40B4-BE49-F238E27FC236}">
                  <a16:creationId xmlns:a16="http://schemas.microsoft.com/office/drawing/2014/main" id="{1B4BD604-D902-460F-AC4B-3039A0DC6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13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317">
              <a:extLst>
                <a:ext uri="{FF2B5EF4-FFF2-40B4-BE49-F238E27FC236}">
                  <a16:creationId xmlns:a16="http://schemas.microsoft.com/office/drawing/2014/main" id="{20F23005-828C-42B5-9608-2E491771F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13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318">
              <a:extLst>
                <a:ext uri="{FF2B5EF4-FFF2-40B4-BE49-F238E27FC236}">
                  <a16:creationId xmlns:a16="http://schemas.microsoft.com/office/drawing/2014/main" id="{977C50EF-8979-4C15-86B6-3FAC2954D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5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319">
              <a:extLst>
                <a:ext uri="{FF2B5EF4-FFF2-40B4-BE49-F238E27FC236}">
                  <a16:creationId xmlns:a16="http://schemas.microsoft.com/office/drawing/2014/main" id="{39F226A4-C6B3-453D-BA03-029761E7E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6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320">
              <a:extLst>
                <a:ext uri="{FF2B5EF4-FFF2-40B4-BE49-F238E27FC236}">
                  <a16:creationId xmlns:a16="http://schemas.microsoft.com/office/drawing/2014/main" id="{32A03DBE-663A-496B-85B8-837A1DEF9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78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321">
              <a:extLst>
                <a:ext uri="{FF2B5EF4-FFF2-40B4-BE49-F238E27FC236}">
                  <a16:creationId xmlns:a16="http://schemas.microsoft.com/office/drawing/2014/main" id="{F9270F77-C8B5-432C-9B35-9C8B6BBDB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79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322">
              <a:extLst>
                <a:ext uri="{FF2B5EF4-FFF2-40B4-BE49-F238E27FC236}">
                  <a16:creationId xmlns:a16="http://schemas.microsoft.com/office/drawing/2014/main" id="{18B0BD8D-6B00-4D2C-B36C-5F2BA31A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61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323">
              <a:extLst>
                <a:ext uri="{FF2B5EF4-FFF2-40B4-BE49-F238E27FC236}">
                  <a16:creationId xmlns:a16="http://schemas.microsoft.com/office/drawing/2014/main" id="{80F23CA8-9113-4960-ACBC-F57677A43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6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324">
              <a:extLst>
                <a:ext uri="{FF2B5EF4-FFF2-40B4-BE49-F238E27FC236}">
                  <a16:creationId xmlns:a16="http://schemas.microsoft.com/office/drawing/2014/main" id="{036A18CE-EE2C-4E2B-8252-C900BA9F2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5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325">
              <a:extLst>
                <a:ext uri="{FF2B5EF4-FFF2-40B4-BE49-F238E27FC236}">
                  <a16:creationId xmlns:a16="http://schemas.microsoft.com/office/drawing/2014/main" id="{07FBD6FF-4514-4D3A-A0BC-57AF9051F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5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326">
              <a:extLst>
                <a:ext uri="{FF2B5EF4-FFF2-40B4-BE49-F238E27FC236}">
                  <a16:creationId xmlns:a16="http://schemas.microsoft.com/office/drawing/2014/main" id="{ABD13751-6130-4578-89BB-FE0F77A12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6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327">
              <a:extLst>
                <a:ext uri="{FF2B5EF4-FFF2-40B4-BE49-F238E27FC236}">
                  <a16:creationId xmlns:a16="http://schemas.microsoft.com/office/drawing/2014/main" id="{1657C763-BBD7-4E97-8088-C16546975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68"/>
              <a:ext cx="57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328">
              <a:extLst>
                <a:ext uri="{FF2B5EF4-FFF2-40B4-BE49-F238E27FC236}">
                  <a16:creationId xmlns:a16="http://schemas.microsoft.com/office/drawing/2014/main" id="{1144FFE5-7802-41B0-851F-22E6032D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2" y="1994"/>
              <a:ext cx="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" name="Freeform 329">
              <a:extLst>
                <a:ext uri="{FF2B5EF4-FFF2-40B4-BE49-F238E27FC236}">
                  <a16:creationId xmlns:a16="http://schemas.microsoft.com/office/drawing/2014/main" id="{4A59F89B-28C8-4E1C-95CF-8C264D98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2112"/>
              <a:ext cx="50" cy="101"/>
            </a:xfrm>
            <a:custGeom>
              <a:avLst/>
              <a:gdLst>
                <a:gd name="T0" fmla="*/ 0 w 50"/>
                <a:gd name="T1" fmla="*/ 0 h 101"/>
                <a:gd name="T2" fmla="*/ 50 w 50"/>
                <a:gd name="T3" fmla="*/ 51 h 101"/>
                <a:gd name="T4" fmla="*/ 0 w 50"/>
                <a:gd name="T5" fmla="*/ 101 h 101"/>
                <a:gd name="T6" fmla="*/ 0 w 50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1"/>
                <a:gd name="T14" fmla="*/ 50 w 50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1">
                  <a:moveTo>
                    <a:pt x="0" y="0"/>
                  </a:moveTo>
                  <a:lnTo>
                    <a:pt x="50" y="5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330">
              <a:extLst>
                <a:ext uri="{FF2B5EF4-FFF2-40B4-BE49-F238E27FC236}">
                  <a16:creationId xmlns:a16="http://schemas.microsoft.com/office/drawing/2014/main" id="{8792B0F5-8131-467D-9B2E-3CF8AEB28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331">
              <a:extLst>
                <a:ext uri="{FF2B5EF4-FFF2-40B4-BE49-F238E27FC236}">
                  <a16:creationId xmlns:a16="http://schemas.microsoft.com/office/drawing/2014/main" id="{EC0C0AAF-E769-4DD8-8644-703F625AB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332">
              <a:extLst>
                <a:ext uri="{FF2B5EF4-FFF2-40B4-BE49-F238E27FC236}">
                  <a16:creationId xmlns:a16="http://schemas.microsoft.com/office/drawing/2014/main" id="{7563B28A-BAB6-4A15-8C2C-DEDECB22A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333">
              <a:extLst>
                <a:ext uri="{FF2B5EF4-FFF2-40B4-BE49-F238E27FC236}">
                  <a16:creationId xmlns:a16="http://schemas.microsoft.com/office/drawing/2014/main" id="{2555C3D6-0879-4A5E-8B53-475493D34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51"/>
              <a:ext cx="1" cy="3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34">
              <a:extLst>
                <a:ext uri="{FF2B5EF4-FFF2-40B4-BE49-F238E27FC236}">
                  <a16:creationId xmlns:a16="http://schemas.microsoft.com/office/drawing/2014/main" id="{0DDEAF9E-3F75-48CC-BCC8-8257704D4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434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8" name="Freeform 335">
              <a:extLst>
                <a:ext uri="{FF2B5EF4-FFF2-40B4-BE49-F238E27FC236}">
                  <a16:creationId xmlns:a16="http://schemas.microsoft.com/office/drawing/2014/main" id="{0941083B-B36E-4073-95F4-C386A94A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51"/>
              <a:ext cx="100" cy="51"/>
            </a:xfrm>
            <a:custGeom>
              <a:avLst/>
              <a:gdLst>
                <a:gd name="T0" fmla="*/ 0 w 100"/>
                <a:gd name="T1" fmla="*/ 51 h 51"/>
                <a:gd name="T2" fmla="*/ 50 w 100"/>
                <a:gd name="T3" fmla="*/ 0 h 51"/>
                <a:gd name="T4" fmla="*/ 100 w 100"/>
                <a:gd name="T5" fmla="*/ 51 h 51"/>
                <a:gd name="T6" fmla="*/ 0 w 10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1"/>
                <a:gd name="T14" fmla="*/ 100 w 10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1">
                  <a:moveTo>
                    <a:pt x="0" y="51"/>
                  </a:moveTo>
                  <a:lnTo>
                    <a:pt x="50" y="0"/>
                  </a:lnTo>
                  <a:lnTo>
                    <a:pt x="10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336">
              <a:extLst>
                <a:ext uri="{FF2B5EF4-FFF2-40B4-BE49-F238E27FC236}">
                  <a16:creationId xmlns:a16="http://schemas.microsoft.com/office/drawing/2014/main" id="{F9ED38D2-0866-4421-A733-C695D7AB7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337">
              <a:extLst>
                <a:ext uri="{FF2B5EF4-FFF2-40B4-BE49-F238E27FC236}">
                  <a16:creationId xmlns:a16="http://schemas.microsoft.com/office/drawing/2014/main" id="{891B0F00-AD56-4758-98F2-2315107C2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338">
              <a:extLst>
                <a:ext uri="{FF2B5EF4-FFF2-40B4-BE49-F238E27FC236}">
                  <a16:creationId xmlns:a16="http://schemas.microsoft.com/office/drawing/2014/main" id="{6482695A-05B5-4024-A044-3F077DBB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219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2" name="Line 339">
              <a:extLst>
                <a:ext uri="{FF2B5EF4-FFF2-40B4-BE49-F238E27FC236}">
                  <a16:creationId xmlns:a16="http://schemas.microsoft.com/office/drawing/2014/main" id="{B8B13E21-5FE5-4DF7-8C8B-E3B26600D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340">
              <a:extLst>
                <a:ext uri="{FF2B5EF4-FFF2-40B4-BE49-F238E27FC236}">
                  <a16:creationId xmlns:a16="http://schemas.microsoft.com/office/drawing/2014/main" id="{C3BEF7DE-D4F1-4EE8-86AA-54DA24FB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219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4" name="Line 341">
              <a:extLst>
                <a:ext uri="{FF2B5EF4-FFF2-40B4-BE49-F238E27FC236}">
                  <a16:creationId xmlns:a16="http://schemas.microsoft.com/office/drawing/2014/main" id="{3C756391-C6E9-44AB-975B-D17996559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342">
              <a:extLst>
                <a:ext uri="{FF2B5EF4-FFF2-40B4-BE49-F238E27FC236}">
                  <a16:creationId xmlns:a16="http://schemas.microsoft.com/office/drawing/2014/main" id="{703AEEE6-E42A-4050-A089-BCAEE8F1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196"/>
              <a:ext cx="1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6" name="Line 343">
              <a:extLst>
                <a:ext uri="{FF2B5EF4-FFF2-40B4-BE49-F238E27FC236}">
                  <a16:creationId xmlns:a16="http://schemas.microsoft.com/office/drawing/2014/main" id="{6BE7987E-8076-484A-A044-F4F7DAADB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344">
              <a:extLst>
                <a:ext uri="{FF2B5EF4-FFF2-40B4-BE49-F238E27FC236}">
                  <a16:creationId xmlns:a16="http://schemas.microsoft.com/office/drawing/2014/main" id="{CB27AB2D-4727-4F9D-B570-E459EE4E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19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8" name="Line 345">
              <a:extLst>
                <a:ext uri="{FF2B5EF4-FFF2-40B4-BE49-F238E27FC236}">
                  <a16:creationId xmlns:a16="http://schemas.microsoft.com/office/drawing/2014/main" id="{FE498AEB-CA61-4B0A-8736-881BCE11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346">
              <a:extLst>
                <a:ext uri="{FF2B5EF4-FFF2-40B4-BE49-F238E27FC236}">
                  <a16:creationId xmlns:a16="http://schemas.microsoft.com/office/drawing/2014/main" id="{E11B8B3F-A034-432E-B7B9-64CDBF9BE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19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0" name="Rectangle 347">
              <a:extLst>
                <a:ext uri="{FF2B5EF4-FFF2-40B4-BE49-F238E27FC236}">
                  <a16:creationId xmlns:a16="http://schemas.microsoft.com/office/drawing/2014/main" id="{84CFEC00-49E5-4CF0-9467-9A8F0E1D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196"/>
              <a:ext cx="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1" name="Line 348">
              <a:extLst>
                <a:ext uri="{FF2B5EF4-FFF2-40B4-BE49-F238E27FC236}">
                  <a16:creationId xmlns:a16="http://schemas.microsoft.com/office/drawing/2014/main" id="{11EF984F-1D8C-4888-AD11-0DC40DF68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349">
              <a:extLst>
                <a:ext uri="{FF2B5EF4-FFF2-40B4-BE49-F238E27FC236}">
                  <a16:creationId xmlns:a16="http://schemas.microsoft.com/office/drawing/2014/main" id="{81221A60-9097-47C2-8CEE-22C47EB77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196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3" name="Line 350">
              <a:extLst>
                <a:ext uri="{FF2B5EF4-FFF2-40B4-BE49-F238E27FC236}">
                  <a16:creationId xmlns:a16="http://schemas.microsoft.com/office/drawing/2014/main" id="{AE1CB6BF-58A2-42B1-89EE-75343D92C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351">
              <a:extLst>
                <a:ext uri="{FF2B5EF4-FFF2-40B4-BE49-F238E27FC236}">
                  <a16:creationId xmlns:a16="http://schemas.microsoft.com/office/drawing/2014/main" id="{48D7496A-0C3C-4E14-AB84-7ACF7E9F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2196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" name="Rectangle 352">
              <a:extLst>
                <a:ext uri="{FF2B5EF4-FFF2-40B4-BE49-F238E27FC236}">
                  <a16:creationId xmlns:a16="http://schemas.microsoft.com/office/drawing/2014/main" id="{23FBA5E1-0B70-4844-AB66-C1AB18E9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3431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06" name="Line 353">
              <a:extLst>
                <a:ext uri="{FF2B5EF4-FFF2-40B4-BE49-F238E27FC236}">
                  <a16:creationId xmlns:a16="http://schemas.microsoft.com/office/drawing/2014/main" id="{F2811B08-F37F-432A-837E-E5B4D0657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3532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354">
              <a:extLst>
                <a:ext uri="{FF2B5EF4-FFF2-40B4-BE49-F238E27FC236}">
                  <a16:creationId xmlns:a16="http://schemas.microsoft.com/office/drawing/2014/main" id="{843CDB2A-8A1F-4D8A-9694-0AC9ADE7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3088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8" name="Line 355">
              <a:extLst>
                <a:ext uri="{FF2B5EF4-FFF2-40B4-BE49-F238E27FC236}">
                  <a16:creationId xmlns:a16="http://schemas.microsoft.com/office/drawing/2014/main" id="{D89DA93B-51EF-469D-A878-B52D78EED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3189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356">
              <a:extLst>
                <a:ext uri="{FF2B5EF4-FFF2-40B4-BE49-F238E27FC236}">
                  <a16:creationId xmlns:a16="http://schemas.microsoft.com/office/drawing/2014/main" id="{40CD3CB7-6AA7-4E6C-B3C3-EEEB22C1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10" name="Line 357">
              <a:extLst>
                <a:ext uri="{FF2B5EF4-FFF2-40B4-BE49-F238E27FC236}">
                  <a16:creationId xmlns:a16="http://schemas.microsoft.com/office/drawing/2014/main" id="{817DA469-5DC0-424D-9D37-6F791B66A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847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58">
              <a:extLst>
                <a:ext uri="{FF2B5EF4-FFF2-40B4-BE49-F238E27FC236}">
                  <a16:creationId xmlns:a16="http://schemas.microsoft.com/office/drawing/2014/main" id="{B7423803-1743-467E-91BB-2557B8BC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404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2" name="Line 359">
              <a:extLst>
                <a:ext uri="{FF2B5EF4-FFF2-40B4-BE49-F238E27FC236}">
                  <a16:creationId xmlns:a16="http://schemas.microsoft.com/office/drawing/2014/main" id="{A40B54A9-1C3B-4B7D-922D-F56192CE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505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Rectangle 360">
              <a:extLst>
                <a:ext uri="{FF2B5EF4-FFF2-40B4-BE49-F238E27FC236}">
                  <a16:creationId xmlns:a16="http://schemas.microsoft.com/office/drawing/2014/main" id="{3F918786-BEAB-4195-9E67-D60E24363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045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4" name="Rectangle 361">
              <a:extLst>
                <a:ext uri="{FF2B5EF4-FFF2-40B4-BE49-F238E27FC236}">
                  <a16:creationId xmlns:a16="http://schemas.microsoft.com/office/drawing/2014/main" id="{9727A28B-7AFA-4530-893E-87806AE06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719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5" name="Line 362">
              <a:extLst>
                <a:ext uri="{FF2B5EF4-FFF2-40B4-BE49-F238E27FC236}">
                  <a16:creationId xmlns:a16="http://schemas.microsoft.com/office/drawing/2014/main" id="{5558A160-BFEB-4CA0-A26F-948E6A739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820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Rectangle 363">
              <a:extLst>
                <a:ext uri="{FF2B5EF4-FFF2-40B4-BE49-F238E27FC236}">
                  <a16:creationId xmlns:a16="http://schemas.microsoft.com/office/drawing/2014/main" id="{78BA0EBF-AE17-416C-A21C-CBDDF8A32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377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7" name="Line 364">
              <a:extLst>
                <a:ext uri="{FF2B5EF4-FFF2-40B4-BE49-F238E27FC236}">
                  <a16:creationId xmlns:a16="http://schemas.microsoft.com/office/drawing/2014/main" id="{36B0AE7E-67A5-46BB-9184-2DCABA255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478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Rectangle 365">
              <a:extLst>
                <a:ext uri="{FF2B5EF4-FFF2-40B4-BE49-F238E27FC236}">
                  <a16:creationId xmlns:a16="http://schemas.microsoft.com/office/drawing/2014/main" id="{282260E1-6CCC-413D-BEBB-677F0A4E8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035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9" name="Line 366">
              <a:extLst>
                <a:ext uri="{FF2B5EF4-FFF2-40B4-BE49-F238E27FC236}">
                  <a16:creationId xmlns:a16="http://schemas.microsoft.com/office/drawing/2014/main" id="{0B7E03E3-CDA7-41AE-BB14-865827E13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136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367">
              <a:extLst>
                <a:ext uri="{FF2B5EF4-FFF2-40B4-BE49-F238E27FC236}">
                  <a16:creationId xmlns:a16="http://schemas.microsoft.com/office/drawing/2014/main" id="{71FCACA4-CE73-4F90-BD7F-56DE26F5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692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21" name="Line 368">
              <a:extLst>
                <a:ext uri="{FF2B5EF4-FFF2-40B4-BE49-F238E27FC236}">
                  <a16:creationId xmlns:a16="http://schemas.microsoft.com/office/drawing/2014/main" id="{2CD86EBE-AB49-431B-8328-899F5B471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793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369">
              <a:extLst>
                <a:ext uri="{FF2B5EF4-FFF2-40B4-BE49-F238E27FC236}">
                  <a16:creationId xmlns:a16="http://schemas.microsoft.com/office/drawing/2014/main" id="{3FC505CF-B497-4A3C-9ACB-1C5762D7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3599"/>
              <a:ext cx="45" cy="275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370">
              <a:extLst>
                <a:ext uri="{FF2B5EF4-FFF2-40B4-BE49-F238E27FC236}">
                  <a16:creationId xmlns:a16="http://schemas.microsoft.com/office/drawing/2014/main" id="{9EA1E2B0-C44E-4758-837F-0BE9F7B25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406"/>
              <a:ext cx="3888" cy="3193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371">
              <a:extLst>
                <a:ext uri="{FF2B5EF4-FFF2-40B4-BE49-F238E27FC236}">
                  <a16:creationId xmlns:a16="http://schemas.microsoft.com/office/drawing/2014/main" id="{E444EEE3-0271-4D2D-BFF1-847978C1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3616"/>
              <a:ext cx="68" cy="275"/>
            </a:xfrm>
            <a:custGeom>
              <a:avLst/>
              <a:gdLst>
                <a:gd name="T0" fmla="*/ 12 w 12"/>
                <a:gd name="T1" fmla="*/ 0 h 49"/>
                <a:gd name="T2" fmla="*/ 10 w 12"/>
                <a:gd name="T3" fmla="*/ 8 h 49"/>
                <a:gd name="T4" fmla="*/ 8 w 12"/>
                <a:gd name="T5" fmla="*/ 16 h 49"/>
                <a:gd name="T6" fmla="*/ 6 w 12"/>
                <a:gd name="T7" fmla="*/ 24 h 49"/>
                <a:gd name="T8" fmla="*/ 4 w 12"/>
                <a:gd name="T9" fmla="*/ 33 h 49"/>
                <a:gd name="T10" fmla="*/ 2 w 12"/>
                <a:gd name="T11" fmla="*/ 41 h 49"/>
                <a:gd name="T12" fmla="*/ 0 w 12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9"/>
                <a:gd name="T23" fmla="*/ 12 w 1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9">
                  <a:moveTo>
                    <a:pt x="12" y="0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6" y="24"/>
                  </a:lnTo>
                  <a:lnTo>
                    <a:pt x="4" y="33"/>
                  </a:lnTo>
                  <a:lnTo>
                    <a:pt x="2" y="4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372">
              <a:extLst>
                <a:ext uri="{FF2B5EF4-FFF2-40B4-BE49-F238E27FC236}">
                  <a16:creationId xmlns:a16="http://schemas.microsoft.com/office/drawing/2014/main" id="{3809F66B-5500-402E-941A-A2A11F7E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401"/>
              <a:ext cx="3137" cy="3215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Rectangle 373">
              <a:extLst>
                <a:ext uri="{FF2B5EF4-FFF2-40B4-BE49-F238E27FC236}">
                  <a16:creationId xmlns:a16="http://schemas.microsoft.com/office/drawing/2014/main" id="{3E8E501D-55C5-4372-A2B3-A771624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2FF2FAF-221F-47EB-A9CF-F73D5853B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385" y="1292015"/>
            <a:ext cx="2057400" cy="20097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EC8AC385-A6FA-4B7E-94EF-569A41BC5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9" y="2207739"/>
            <a:ext cx="4374993" cy="4761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5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ECB9-5401-42CE-95E9-F9EE258A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8745"/>
            <a:ext cx="10515600" cy="1009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following rational function: Identify all vertical, horizontal, and slant asymptotes.  Find all the roots and then graph the function: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754C2A-8CB5-4B1D-9F1F-5D7529C73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18336"/>
              </p:ext>
            </p:extLst>
          </p:nvPr>
        </p:nvGraphicFramePr>
        <p:xfrm>
          <a:off x="192088" y="1052513"/>
          <a:ext cx="23971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19040" progId="Equation.DSMT4">
                  <p:embed/>
                </p:oleObj>
              </mc:Choice>
              <mc:Fallback>
                <p:oleObj name="Equation" r:id="rId4" imgW="121896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754C2A-8CB5-4B1D-9F1F-5D7529C733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8" y="1052513"/>
                        <a:ext cx="2397125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53">
            <a:extLst>
              <a:ext uri="{FF2B5EF4-FFF2-40B4-BE49-F238E27FC236}">
                <a16:creationId xmlns:a16="http://schemas.microsoft.com/office/drawing/2014/main" id="{F5CFB5A9-B05D-4125-8256-920E407EF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475" y="2201018"/>
            <a:ext cx="4987290" cy="4432300"/>
            <a:chOff x="11" y="401"/>
            <a:chExt cx="5737" cy="3490"/>
          </a:xfrm>
        </p:grpSpPr>
        <p:sp>
          <p:nvSpPr>
            <p:cNvPr id="7" name="AutoShape 254">
              <a:extLst>
                <a:ext uri="{FF2B5EF4-FFF2-40B4-BE49-F238E27FC236}">
                  <a16:creationId xmlns:a16="http://schemas.microsoft.com/office/drawing/2014/main" id="{556FDF28-61C1-4EC4-94DC-827AC844DA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" y="440"/>
              <a:ext cx="5737" cy="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Rectangle 255">
              <a:extLst>
                <a:ext uri="{FF2B5EF4-FFF2-40B4-BE49-F238E27FC236}">
                  <a16:creationId xmlns:a16="http://schemas.microsoft.com/office/drawing/2014/main" id="{62059714-9F73-4976-ADBE-94580D3F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256">
              <a:extLst>
                <a:ext uri="{FF2B5EF4-FFF2-40B4-BE49-F238E27FC236}">
                  <a16:creationId xmlns:a16="http://schemas.microsoft.com/office/drawing/2014/main" id="{9A18A4F5-FA8F-4EF0-A99F-696E6B450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257">
              <a:extLst>
                <a:ext uri="{FF2B5EF4-FFF2-40B4-BE49-F238E27FC236}">
                  <a16:creationId xmlns:a16="http://schemas.microsoft.com/office/drawing/2014/main" id="{71CB510A-EC2F-4144-AF4B-76AF2A9BD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258">
              <a:extLst>
                <a:ext uri="{FF2B5EF4-FFF2-40B4-BE49-F238E27FC236}">
                  <a16:creationId xmlns:a16="http://schemas.microsoft.com/office/drawing/2014/main" id="{18DE4BCE-8DDE-45E4-A820-D29760033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259">
              <a:extLst>
                <a:ext uri="{FF2B5EF4-FFF2-40B4-BE49-F238E27FC236}">
                  <a16:creationId xmlns:a16="http://schemas.microsoft.com/office/drawing/2014/main" id="{8588FB0F-8984-4977-B9CD-8BB11CEEE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60">
              <a:extLst>
                <a:ext uri="{FF2B5EF4-FFF2-40B4-BE49-F238E27FC236}">
                  <a16:creationId xmlns:a16="http://schemas.microsoft.com/office/drawing/2014/main" id="{2F5A2DA4-FB38-4EB5-BF55-163E77FC7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61">
              <a:extLst>
                <a:ext uri="{FF2B5EF4-FFF2-40B4-BE49-F238E27FC236}">
                  <a16:creationId xmlns:a16="http://schemas.microsoft.com/office/drawing/2014/main" id="{2CD73B01-DAA3-4CD8-8D14-C721C6190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62">
              <a:extLst>
                <a:ext uri="{FF2B5EF4-FFF2-40B4-BE49-F238E27FC236}">
                  <a16:creationId xmlns:a16="http://schemas.microsoft.com/office/drawing/2014/main" id="{8FC5D22E-FB58-49B3-A471-F9329478E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63">
              <a:extLst>
                <a:ext uri="{FF2B5EF4-FFF2-40B4-BE49-F238E27FC236}">
                  <a16:creationId xmlns:a16="http://schemas.microsoft.com/office/drawing/2014/main" id="{83B1E2C0-4382-4357-B6FD-F15FA974B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64">
              <a:extLst>
                <a:ext uri="{FF2B5EF4-FFF2-40B4-BE49-F238E27FC236}">
                  <a16:creationId xmlns:a16="http://schemas.microsoft.com/office/drawing/2014/main" id="{ECEA1428-61E0-4B51-9BC9-4DD515C4D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65">
              <a:extLst>
                <a:ext uri="{FF2B5EF4-FFF2-40B4-BE49-F238E27FC236}">
                  <a16:creationId xmlns:a16="http://schemas.microsoft.com/office/drawing/2014/main" id="{72A66363-F748-4072-B29D-3BA6C91B3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66">
              <a:extLst>
                <a:ext uri="{FF2B5EF4-FFF2-40B4-BE49-F238E27FC236}">
                  <a16:creationId xmlns:a16="http://schemas.microsoft.com/office/drawing/2014/main" id="{DA572599-F68E-4EA1-B447-4770D3EF8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7">
              <a:extLst>
                <a:ext uri="{FF2B5EF4-FFF2-40B4-BE49-F238E27FC236}">
                  <a16:creationId xmlns:a16="http://schemas.microsoft.com/office/drawing/2014/main" id="{EF3236F7-F321-4DD7-8033-BE9041AE8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68">
              <a:extLst>
                <a:ext uri="{FF2B5EF4-FFF2-40B4-BE49-F238E27FC236}">
                  <a16:creationId xmlns:a16="http://schemas.microsoft.com/office/drawing/2014/main" id="{CF8E00E0-487E-468D-8A08-73F9D5964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69">
              <a:extLst>
                <a:ext uri="{FF2B5EF4-FFF2-40B4-BE49-F238E27FC236}">
                  <a16:creationId xmlns:a16="http://schemas.microsoft.com/office/drawing/2014/main" id="{61D5CC7E-F50D-4BD9-9D70-AFE8C58C2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70">
              <a:extLst>
                <a:ext uri="{FF2B5EF4-FFF2-40B4-BE49-F238E27FC236}">
                  <a16:creationId xmlns:a16="http://schemas.microsoft.com/office/drawing/2014/main" id="{2549AB19-1584-401C-AF9F-1568BE25F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71">
              <a:extLst>
                <a:ext uri="{FF2B5EF4-FFF2-40B4-BE49-F238E27FC236}">
                  <a16:creationId xmlns:a16="http://schemas.microsoft.com/office/drawing/2014/main" id="{CF25B73D-F256-4603-BC2A-74B0747D3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2">
              <a:extLst>
                <a:ext uri="{FF2B5EF4-FFF2-40B4-BE49-F238E27FC236}">
                  <a16:creationId xmlns:a16="http://schemas.microsoft.com/office/drawing/2014/main" id="{C0427A84-53BB-442A-BD77-86A099334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3">
              <a:extLst>
                <a:ext uri="{FF2B5EF4-FFF2-40B4-BE49-F238E27FC236}">
                  <a16:creationId xmlns:a16="http://schemas.microsoft.com/office/drawing/2014/main" id="{AD839899-DE05-41C7-8E2B-F182FE281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4">
              <a:extLst>
                <a:ext uri="{FF2B5EF4-FFF2-40B4-BE49-F238E27FC236}">
                  <a16:creationId xmlns:a16="http://schemas.microsoft.com/office/drawing/2014/main" id="{A53F3D55-575A-4484-BC58-C6B684A31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75">
              <a:extLst>
                <a:ext uri="{FF2B5EF4-FFF2-40B4-BE49-F238E27FC236}">
                  <a16:creationId xmlns:a16="http://schemas.microsoft.com/office/drawing/2014/main" id="{3D87580F-465B-4D1B-AA9B-6706AEBF3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6">
              <a:extLst>
                <a:ext uri="{FF2B5EF4-FFF2-40B4-BE49-F238E27FC236}">
                  <a16:creationId xmlns:a16="http://schemas.microsoft.com/office/drawing/2014/main" id="{1AD39BF5-AD14-4F8F-9B64-9579A41B6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7">
              <a:extLst>
                <a:ext uri="{FF2B5EF4-FFF2-40B4-BE49-F238E27FC236}">
                  <a16:creationId xmlns:a16="http://schemas.microsoft.com/office/drawing/2014/main" id="{7D867531-2583-4E3C-9CFF-9D44773E5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78">
              <a:extLst>
                <a:ext uri="{FF2B5EF4-FFF2-40B4-BE49-F238E27FC236}">
                  <a16:creationId xmlns:a16="http://schemas.microsoft.com/office/drawing/2014/main" id="{D710271E-31A1-4230-927F-4D849325D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79">
              <a:extLst>
                <a:ext uri="{FF2B5EF4-FFF2-40B4-BE49-F238E27FC236}">
                  <a16:creationId xmlns:a16="http://schemas.microsoft.com/office/drawing/2014/main" id="{1DFD01EE-81BE-4CC0-9F5B-0A90E1569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80">
              <a:extLst>
                <a:ext uri="{FF2B5EF4-FFF2-40B4-BE49-F238E27FC236}">
                  <a16:creationId xmlns:a16="http://schemas.microsoft.com/office/drawing/2014/main" id="{FF861A0A-4DCD-4483-AFAE-47B035B19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81">
              <a:extLst>
                <a:ext uri="{FF2B5EF4-FFF2-40B4-BE49-F238E27FC236}">
                  <a16:creationId xmlns:a16="http://schemas.microsoft.com/office/drawing/2014/main" id="{0634CF2E-DE28-40FA-BE77-C20778840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2">
              <a:extLst>
                <a:ext uri="{FF2B5EF4-FFF2-40B4-BE49-F238E27FC236}">
                  <a16:creationId xmlns:a16="http://schemas.microsoft.com/office/drawing/2014/main" id="{EA4BF4DA-5BCA-4FC0-B405-6FD20C9D6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83">
              <a:extLst>
                <a:ext uri="{FF2B5EF4-FFF2-40B4-BE49-F238E27FC236}">
                  <a16:creationId xmlns:a16="http://schemas.microsoft.com/office/drawing/2014/main" id="{CE696509-48AC-4040-83C4-267E14EE4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84">
              <a:extLst>
                <a:ext uri="{FF2B5EF4-FFF2-40B4-BE49-F238E27FC236}">
                  <a16:creationId xmlns:a16="http://schemas.microsoft.com/office/drawing/2014/main" id="{3915B660-024F-496C-952F-FD69FFB53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85">
              <a:extLst>
                <a:ext uri="{FF2B5EF4-FFF2-40B4-BE49-F238E27FC236}">
                  <a16:creationId xmlns:a16="http://schemas.microsoft.com/office/drawing/2014/main" id="{6EFFF1E5-7D37-40FB-A897-EBFAD7A8B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86">
              <a:extLst>
                <a:ext uri="{FF2B5EF4-FFF2-40B4-BE49-F238E27FC236}">
                  <a16:creationId xmlns:a16="http://schemas.microsoft.com/office/drawing/2014/main" id="{11C6DF6A-E875-41A6-B46B-9F0D42C48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87">
              <a:extLst>
                <a:ext uri="{FF2B5EF4-FFF2-40B4-BE49-F238E27FC236}">
                  <a16:creationId xmlns:a16="http://schemas.microsoft.com/office/drawing/2014/main" id="{8B03E054-3722-49FF-9E97-D2FEA4EDB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88">
              <a:extLst>
                <a:ext uri="{FF2B5EF4-FFF2-40B4-BE49-F238E27FC236}">
                  <a16:creationId xmlns:a16="http://schemas.microsoft.com/office/drawing/2014/main" id="{4EC4A6CE-174D-4A99-9580-2B2280BA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69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89">
              <a:extLst>
                <a:ext uri="{FF2B5EF4-FFF2-40B4-BE49-F238E27FC236}">
                  <a16:creationId xmlns:a16="http://schemas.microsoft.com/office/drawing/2014/main" id="{2D8B5D05-2BA1-441F-B032-FC7CABB00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70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90">
              <a:extLst>
                <a:ext uri="{FF2B5EF4-FFF2-40B4-BE49-F238E27FC236}">
                  <a16:creationId xmlns:a16="http://schemas.microsoft.com/office/drawing/2014/main" id="{7FA16174-CC94-4F51-8912-A63EF7237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52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1">
              <a:extLst>
                <a:ext uri="{FF2B5EF4-FFF2-40B4-BE49-F238E27FC236}">
                  <a16:creationId xmlns:a16="http://schemas.microsoft.com/office/drawing/2014/main" id="{0E911D95-DA26-4265-BC2E-AF1A7BD16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53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92">
              <a:extLst>
                <a:ext uri="{FF2B5EF4-FFF2-40B4-BE49-F238E27FC236}">
                  <a16:creationId xmlns:a16="http://schemas.microsoft.com/office/drawing/2014/main" id="{EC99A688-ABC0-4C96-9C58-404732F48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35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93">
              <a:extLst>
                <a:ext uri="{FF2B5EF4-FFF2-40B4-BE49-F238E27FC236}">
                  <a16:creationId xmlns:a16="http://schemas.microsoft.com/office/drawing/2014/main" id="{8B1EBB1F-BEBD-4B1A-8D29-F5E61372A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35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94">
              <a:extLst>
                <a:ext uri="{FF2B5EF4-FFF2-40B4-BE49-F238E27FC236}">
                  <a16:creationId xmlns:a16="http://schemas.microsoft.com/office/drawing/2014/main" id="{A4533C4D-74F2-4A78-A307-446F9F02F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18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95">
              <a:extLst>
                <a:ext uri="{FF2B5EF4-FFF2-40B4-BE49-F238E27FC236}">
                  <a16:creationId xmlns:a16="http://schemas.microsoft.com/office/drawing/2014/main" id="{8C9D684B-0A60-4DB0-95C2-15D6466E5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1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96">
              <a:extLst>
                <a:ext uri="{FF2B5EF4-FFF2-40B4-BE49-F238E27FC236}">
                  <a16:creationId xmlns:a16="http://schemas.microsoft.com/office/drawing/2014/main" id="{415505AB-FD0F-4C4C-AEF5-B8A851F66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01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97">
              <a:extLst>
                <a:ext uri="{FF2B5EF4-FFF2-40B4-BE49-F238E27FC236}">
                  <a16:creationId xmlns:a16="http://schemas.microsoft.com/office/drawing/2014/main" id="{0E150756-38ED-4F16-9186-D4BEED4B4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30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298">
              <a:extLst>
                <a:ext uri="{FF2B5EF4-FFF2-40B4-BE49-F238E27FC236}">
                  <a16:creationId xmlns:a16="http://schemas.microsoft.com/office/drawing/2014/main" id="{1ECE403C-E4B3-45B8-AAF1-51093CB55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8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299">
              <a:extLst>
                <a:ext uri="{FF2B5EF4-FFF2-40B4-BE49-F238E27FC236}">
                  <a16:creationId xmlns:a16="http://schemas.microsoft.com/office/drawing/2014/main" id="{FE53F6CF-B216-477E-8E19-3FEE5CEDF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84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00">
              <a:extLst>
                <a:ext uri="{FF2B5EF4-FFF2-40B4-BE49-F238E27FC236}">
                  <a16:creationId xmlns:a16="http://schemas.microsoft.com/office/drawing/2014/main" id="{FD17AA29-2639-4FB5-8780-AFFD10765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66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01">
              <a:extLst>
                <a:ext uri="{FF2B5EF4-FFF2-40B4-BE49-F238E27FC236}">
                  <a16:creationId xmlns:a16="http://schemas.microsoft.com/office/drawing/2014/main" id="{A24684AE-A847-485E-9062-802116D44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67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02">
              <a:extLst>
                <a:ext uri="{FF2B5EF4-FFF2-40B4-BE49-F238E27FC236}">
                  <a16:creationId xmlns:a16="http://schemas.microsoft.com/office/drawing/2014/main" id="{F3750A5E-ACA9-4A0D-B0D6-64B7473CE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49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03">
              <a:extLst>
                <a:ext uri="{FF2B5EF4-FFF2-40B4-BE49-F238E27FC236}">
                  <a16:creationId xmlns:a16="http://schemas.microsoft.com/office/drawing/2014/main" id="{3CAB077E-4A8E-4B50-AA68-12D8ED63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50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304">
              <a:extLst>
                <a:ext uri="{FF2B5EF4-FFF2-40B4-BE49-F238E27FC236}">
                  <a16:creationId xmlns:a16="http://schemas.microsoft.com/office/drawing/2014/main" id="{C4151A9D-1C4F-4FF9-8BDC-61949D989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32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305">
              <a:extLst>
                <a:ext uri="{FF2B5EF4-FFF2-40B4-BE49-F238E27FC236}">
                  <a16:creationId xmlns:a16="http://schemas.microsoft.com/office/drawing/2014/main" id="{D887CA26-792D-417B-9E0D-2486F6077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33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306">
              <a:extLst>
                <a:ext uri="{FF2B5EF4-FFF2-40B4-BE49-F238E27FC236}">
                  <a16:creationId xmlns:a16="http://schemas.microsoft.com/office/drawing/2014/main" id="{89CBBD78-31F2-4BA9-AF7B-6B87BD430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98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07">
              <a:extLst>
                <a:ext uri="{FF2B5EF4-FFF2-40B4-BE49-F238E27FC236}">
                  <a16:creationId xmlns:a16="http://schemas.microsoft.com/office/drawing/2014/main" id="{E4C76975-54D2-45A6-9EC1-BA715C30E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9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08">
              <a:extLst>
                <a:ext uri="{FF2B5EF4-FFF2-40B4-BE49-F238E27FC236}">
                  <a16:creationId xmlns:a16="http://schemas.microsoft.com/office/drawing/2014/main" id="{E3F99558-811E-4E0A-BF06-F525D110F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8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09">
              <a:extLst>
                <a:ext uri="{FF2B5EF4-FFF2-40B4-BE49-F238E27FC236}">
                  <a16:creationId xmlns:a16="http://schemas.microsoft.com/office/drawing/2014/main" id="{EB4DF921-5A65-467F-A581-DD874390A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8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310">
              <a:extLst>
                <a:ext uri="{FF2B5EF4-FFF2-40B4-BE49-F238E27FC236}">
                  <a16:creationId xmlns:a16="http://schemas.microsoft.com/office/drawing/2014/main" id="{E1828666-6A7E-4391-BCF8-1043D52A4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6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311">
              <a:extLst>
                <a:ext uri="{FF2B5EF4-FFF2-40B4-BE49-F238E27FC236}">
                  <a16:creationId xmlns:a16="http://schemas.microsoft.com/office/drawing/2014/main" id="{F58BA96A-9F7C-43A4-9DC9-A97C0B274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64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312">
              <a:extLst>
                <a:ext uri="{FF2B5EF4-FFF2-40B4-BE49-F238E27FC236}">
                  <a16:creationId xmlns:a16="http://schemas.microsoft.com/office/drawing/2014/main" id="{9A679B6A-340F-48D6-9F88-9E3321927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47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313">
              <a:extLst>
                <a:ext uri="{FF2B5EF4-FFF2-40B4-BE49-F238E27FC236}">
                  <a16:creationId xmlns:a16="http://schemas.microsoft.com/office/drawing/2014/main" id="{9B3E2C7B-64EC-457D-9DE9-8EB3ED682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47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314">
              <a:extLst>
                <a:ext uri="{FF2B5EF4-FFF2-40B4-BE49-F238E27FC236}">
                  <a16:creationId xmlns:a16="http://schemas.microsoft.com/office/drawing/2014/main" id="{E189D581-B952-45E7-88DA-266DFE9AF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29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315">
              <a:extLst>
                <a:ext uri="{FF2B5EF4-FFF2-40B4-BE49-F238E27FC236}">
                  <a16:creationId xmlns:a16="http://schemas.microsoft.com/office/drawing/2014/main" id="{9439E316-C51E-49F5-9D47-E1B9B9327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30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316">
              <a:extLst>
                <a:ext uri="{FF2B5EF4-FFF2-40B4-BE49-F238E27FC236}">
                  <a16:creationId xmlns:a16="http://schemas.microsoft.com/office/drawing/2014/main" id="{1B4BD604-D902-460F-AC4B-3039A0DC6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13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317">
              <a:extLst>
                <a:ext uri="{FF2B5EF4-FFF2-40B4-BE49-F238E27FC236}">
                  <a16:creationId xmlns:a16="http://schemas.microsoft.com/office/drawing/2014/main" id="{20F23005-828C-42B5-9608-2E491771F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13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318">
              <a:extLst>
                <a:ext uri="{FF2B5EF4-FFF2-40B4-BE49-F238E27FC236}">
                  <a16:creationId xmlns:a16="http://schemas.microsoft.com/office/drawing/2014/main" id="{977C50EF-8979-4C15-86B6-3FAC2954D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5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319">
              <a:extLst>
                <a:ext uri="{FF2B5EF4-FFF2-40B4-BE49-F238E27FC236}">
                  <a16:creationId xmlns:a16="http://schemas.microsoft.com/office/drawing/2014/main" id="{39F226A4-C6B3-453D-BA03-029761E7E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6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320">
              <a:extLst>
                <a:ext uri="{FF2B5EF4-FFF2-40B4-BE49-F238E27FC236}">
                  <a16:creationId xmlns:a16="http://schemas.microsoft.com/office/drawing/2014/main" id="{32A03DBE-663A-496B-85B8-837A1DEF9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78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321">
              <a:extLst>
                <a:ext uri="{FF2B5EF4-FFF2-40B4-BE49-F238E27FC236}">
                  <a16:creationId xmlns:a16="http://schemas.microsoft.com/office/drawing/2014/main" id="{F9270F77-C8B5-432C-9B35-9C8B6BBDB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79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322">
              <a:extLst>
                <a:ext uri="{FF2B5EF4-FFF2-40B4-BE49-F238E27FC236}">
                  <a16:creationId xmlns:a16="http://schemas.microsoft.com/office/drawing/2014/main" id="{18B0BD8D-6B00-4D2C-B36C-5F2BA31A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61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323">
              <a:extLst>
                <a:ext uri="{FF2B5EF4-FFF2-40B4-BE49-F238E27FC236}">
                  <a16:creationId xmlns:a16="http://schemas.microsoft.com/office/drawing/2014/main" id="{80F23CA8-9113-4960-ACBC-F57677A43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6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324">
              <a:extLst>
                <a:ext uri="{FF2B5EF4-FFF2-40B4-BE49-F238E27FC236}">
                  <a16:creationId xmlns:a16="http://schemas.microsoft.com/office/drawing/2014/main" id="{036A18CE-EE2C-4E2B-8252-C900BA9F2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5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325">
              <a:extLst>
                <a:ext uri="{FF2B5EF4-FFF2-40B4-BE49-F238E27FC236}">
                  <a16:creationId xmlns:a16="http://schemas.microsoft.com/office/drawing/2014/main" id="{07FBD6FF-4514-4D3A-A0BC-57AF9051F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5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326">
              <a:extLst>
                <a:ext uri="{FF2B5EF4-FFF2-40B4-BE49-F238E27FC236}">
                  <a16:creationId xmlns:a16="http://schemas.microsoft.com/office/drawing/2014/main" id="{ABD13751-6130-4578-89BB-FE0F77A12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6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327">
              <a:extLst>
                <a:ext uri="{FF2B5EF4-FFF2-40B4-BE49-F238E27FC236}">
                  <a16:creationId xmlns:a16="http://schemas.microsoft.com/office/drawing/2014/main" id="{1657C763-BBD7-4E97-8088-C16546975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2168"/>
              <a:ext cx="57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328">
              <a:extLst>
                <a:ext uri="{FF2B5EF4-FFF2-40B4-BE49-F238E27FC236}">
                  <a16:creationId xmlns:a16="http://schemas.microsoft.com/office/drawing/2014/main" id="{1144FFE5-7802-41B0-851F-22E6032D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2" y="1994"/>
              <a:ext cx="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" name="Freeform 329">
              <a:extLst>
                <a:ext uri="{FF2B5EF4-FFF2-40B4-BE49-F238E27FC236}">
                  <a16:creationId xmlns:a16="http://schemas.microsoft.com/office/drawing/2014/main" id="{4A59F89B-28C8-4E1C-95CF-8C264D98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2112"/>
              <a:ext cx="50" cy="101"/>
            </a:xfrm>
            <a:custGeom>
              <a:avLst/>
              <a:gdLst>
                <a:gd name="T0" fmla="*/ 0 w 50"/>
                <a:gd name="T1" fmla="*/ 0 h 101"/>
                <a:gd name="T2" fmla="*/ 50 w 50"/>
                <a:gd name="T3" fmla="*/ 51 h 101"/>
                <a:gd name="T4" fmla="*/ 0 w 50"/>
                <a:gd name="T5" fmla="*/ 101 h 101"/>
                <a:gd name="T6" fmla="*/ 0 w 50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1"/>
                <a:gd name="T14" fmla="*/ 50 w 50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1">
                  <a:moveTo>
                    <a:pt x="0" y="0"/>
                  </a:moveTo>
                  <a:lnTo>
                    <a:pt x="50" y="5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330">
              <a:extLst>
                <a:ext uri="{FF2B5EF4-FFF2-40B4-BE49-F238E27FC236}">
                  <a16:creationId xmlns:a16="http://schemas.microsoft.com/office/drawing/2014/main" id="{8792B0F5-8131-467D-9B2E-3CF8AEB28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331">
              <a:extLst>
                <a:ext uri="{FF2B5EF4-FFF2-40B4-BE49-F238E27FC236}">
                  <a16:creationId xmlns:a16="http://schemas.microsoft.com/office/drawing/2014/main" id="{EC0C0AAF-E769-4DD8-8644-703F625AB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332">
              <a:extLst>
                <a:ext uri="{FF2B5EF4-FFF2-40B4-BE49-F238E27FC236}">
                  <a16:creationId xmlns:a16="http://schemas.microsoft.com/office/drawing/2014/main" id="{7563B28A-BAB6-4A15-8C2C-DEDECB22A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333">
              <a:extLst>
                <a:ext uri="{FF2B5EF4-FFF2-40B4-BE49-F238E27FC236}">
                  <a16:creationId xmlns:a16="http://schemas.microsoft.com/office/drawing/2014/main" id="{2555C3D6-0879-4A5E-8B53-475493D34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51"/>
              <a:ext cx="1" cy="3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34">
              <a:extLst>
                <a:ext uri="{FF2B5EF4-FFF2-40B4-BE49-F238E27FC236}">
                  <a16:creationId xmlns:a16="http://schemas.microsoft.com/office/drawing/2014/main" id="{0DDEAF9E-3F75-48CC-BCC8-8257704D4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434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8" name="Freeform 335">
              <a:extLst>
                <a:ext uri="{FF2B5EF4-FFF2-40B4-BE49-F238E27FC236}">
                  <a16:creationId xmlns:a16="http://schemas.microsoft.com/office/drawing/2014/main" id="{0941083B-B36E-4073-95F4-C386A94A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51"/>
              <a:ext cx="100" cy="51"/>
            </a:xfrm>
            <a:custGeom>
              <a:avLst/>
              <a:gdLst>
                <a:gd name="T0" fmla="*/ 0 w 100"/>
                <a:gd name="T1" fmla="*/ 51 h 51"/>
                <a:gd name="T2" fmla="*/ 50 w 100"/>
                <a:gd name="T3" fmla="*/ 0 h 51"/>
                <a:gd name="T4" fmla="*/ 100 w 100"/>
                <a:gd name="T5" fmla="*/ 51 h 51"/>
                <a:gd name="T6" fmla="*/ 0 w 10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1"/>
                <a:gd name="T14" fmla="*/ 100 w 10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1">
                  <a:moveTo>
                    <a:pt x="0" y="51"/>
                  </a:moveTo>
                  <a:lnTo>
                    <a:pt x="50" y="0"/>
                  </a:lnTo>
                  <a:lnTo>
                    <a:pt x="10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336">
              <a:extLst>
                <a:ext uri="{FF2B5EF4-FFF2-40B4-BE49-F238E27FC236}">
                  <a16:creationId xmlns:a16="http://schemas.microsoft.com/office/drawing/2014/main" id="{F9ED38D2-0866-4421-A733-C695D7AB7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337">
              <a:extLst>
                <a:ext uri="{FF2B5EF4-FFF2-40B4-BE49-F238E27FC236}">
                  <a16:creationId xmlns:a16="http://schemas.microsoft.com/office/drawing/2014/main" id="{891B0F00-AD56-4758-98F2-2315107C2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338">
              <a:extLst>
                <a:ext uri="{FF2B5EF4-FFF2-40B4-BE49-F238E27FC236}">
                  <a16:creationId xmlns:a16="http://schemas.microsoft.com/office/drawing/2014/main" id="{6482695A-05B5-4024-A044-3F077DBB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219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2" name="Line 339">
              <a:extLst>
                <a:ext uri="{FF2B5EF4-FFF2-40B4-BE49-F238E27FC236}">
                  <a16:creationId xmlns:a16="http://schemas.microsoft.com/office/drawing/2014/main" id="{B8B13E21-5FE5-4DF7-8C8B-E3B26600D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340">
              <a:extLst>
                <a:ext uri="{FF2B5EF4-FFF2-40B4-BE49-F238E27FC236}">
                  <a16:creationId xmlns:a16="http://schemas.microsoft.com/office/drawing/2014/main" id="{C3BEF7DE-D4F1-4EE8-86AA-54DA24FB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219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4" name="Line 341">
              <a:extLst>
                <a:ext uri="{FF2B5EF4-FFF2-40B4-BE49-F238E27FC236}">
                  <a16:creationId xmlns:a16="http://schemas.microsoft.com/office/drawing/2014/main" id="{3C756391-C6E9-44AB-975B-D17996559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342">
              <a:extLst>
                <a:ext uri="{FF2B5EF4-FFF2-40B4-BE49-F238E27FC236}">
                  <a16:creationId xmlns:a16="http://schemas.microsoft.com/office/drawing/2014/main" id="{703AEEE6-E42A-4050-A089-BCAEE8F1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196"/>
              <a:ext cx="1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6" name="Line 343">
              <a:extLst>
                <a:ext uri="{FF2B5EF4-FFF2-40B4-BE49-F238E27FC236}">
                  <a16:creationId xmlns:a16="http://schemas.microsoft.com/office/drawing/2014/main" id="{6BE7987E-8076-484A-A044-F4F7DAADB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344">
              <a:extLst>
                <a:ext uri="{FF2B5EF4-FFF2-40B4-BE49-F238E27FC236}">
                  <a16:creationId xmlns:a16="http://schemas.microsoft.com/office/drawing/2014/main" id="{CB27AB2D-4727-4F9D-B570-E459EE4E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19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8" name="Line 345">
              <a:extLst>
                <a:ext uri="{FF2B5EF4-FFF2-40B4-BE49-F238E27FC236}">
                  <a16:creationId xmlns:a16="http://schemas.microsoft.com/office/drawing/2014/main" id="{FE498AEB-CA61-4B0A-8736-881BCE11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346">
              <a:extLst>
                <a:ext uri="{FF2B5EF4-FFF2-40B4-BE49-F238E27FC236}">
                  <a16:creationId xmlns:a16="http://schemas.microsoft.com/office/drawing/2014/main" id="{E11B8B3F-A034-432E-B7B9-64CDBF9BE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19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0" name="Rectangle 347">
              <a:extLst>
                <a:ext uri="{FF2B5EF4-FFF2-40B4-BE49-F238E27FC236}">
                  <a16:creationId xmlns:a16="http://schemas.microsoft.com/office/drawing/2014/main" id="{84CFEC00-49E5-4CF0-9467-9A8F0E1D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196"/>
              <a:ext cx="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1" name="Line 348">
              <a:extLst>
                <a:ext uri="{FF2B5EF4-FFF2-40B4-BE49-F238E27FC236}">
                  <a16:creationId xmlns:a16="http://schemas.microsoft.com/office/drawing/2014/main" id="{11EF984F-1D8C-4888-AD11-0DC40DF68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349">
              <a:extLst>
                <a:ext uri="{FF2B5EF4-FFF2-40B4-BE49-F238E27FC236}">
                  <a16:creationId xmlns:a16="http://schemas.microsoft.com/office/drawing/2014/main" id="{81221A60-9097-47C2-8CEE-22C47EB77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196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3" name="Line 350">
              <a:extLst>
                <a:ext uri="{FF2B5EF4-FFF2-40B4-BE49-F238E27FC236}">
                  <a16:creationId xmlns:a16="http://schemas.microsoft.com/office/drawing/2014/main" id="{AE1CB6BF-58A2-42B1-89EE-75343D92C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351">
              <a:extLst>
                <a:ext uri="{FF2B5EF4-FFF2-40B4-BE49-F238E27FC236}">
                  <a16:creationId xmlns:a16="http://schemas.microsoft.com/office/drawing/2014/main" id="{48D7496A-0C3C-4E14-AB84-7ACF7E9F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2196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" name="Rectangle 352">
              <a:extLst>
                <a:ext uri="{FF2B5EF4-FFF2-40B4-BE49-F238E27FC236}">
                  <a16:creationId xmlns:a16="http://schemas.microsoft.com/office/drawing/2014/main" id="{23FBA5E1-0B70-4844-AB66-C1AB18E9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3431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06" name="Line 353">
              <a:extLst>
                <a:ext uri="{FF2B5EF4-FFF2-40B4-BE49-F238E27FC236}">
                  <a16:creationId xmlns:a16="http://schemas.microsoft.com/office/drawing/2014/main" id="{F2811B08-F37F-432A-837E-E5B4D0657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3532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354">
              <a:extLst>
                <a:ext uri="{FF2B5EF4-FFF2-40B4-BE49-F238E27FC236}">
                  <a16:creationId xmlns:a16="http://schemas.microsoft.com/office/drawing/2014/main" id="{843CDB2A-8A1F-4D8A-9694-0AC9ADE7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3088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8" name="Line 355">
              <a:extLst>
                <a:ext uri="{FF2B5EF4-FFF2-40B4-BE49-F238E27FC236}">
                  <a16:creationId xmlns:a16="http://schemas.microsoft.com/office/drawing/2014/main" id="{D89DA93B-51EF-469D-A878-B52D78EED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3189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356">
              <a:extLst>
                <a:ext uri="{FF2B5EF4-FFF2-40B4-BE49-F238E27FC236}">
                  <a16:creationId xmlns:a16="http://schemas.microsoft.com/office/drawing/2014/main" id="{40CD3CB7-6AA7-4E6C-B3C3-EEEB22C1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6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10" name="Line 357">
              <a:extLst>
                <a:ext uri="{FF2B5EF4-FFF2-40B4-BE49-F238E27FC236}">
                  <a16:creationId xmlns:a16="http://schemas.microsoft.com/office/drawing/2014/main" id="{817DA469-5DC0-424D-9D37-6F791B66A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847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58">
              <a:extLst>
                <a:ext uri="{FF2B5EF4-FFF2-40B4-BE49-F238E27FC236}">
                  <a16:creationId xmlns:a16="http://schemas.microsoft.com/office/drawing/2014/main" id="{B7423803-1743-467E-91BB-2557B8BC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404"/>
              <a:ext cx="1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2" name="Line 359">
              <a:extLst>
                <a:ext uri="{FF2B5EF4-FFF2-40B4-BE49-F238E27FC236}">
                  <a16:creationId xmlns:a16="http://schemas.microsoft.com/office/drawing/2014/main" id="{A40B54A9-1C3B-4B7D-922D-F56192CE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505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Rectangle 360">
              <a:extLst>
                <a:ext uri="{FF2B5EF4-FFF2-40B4-BE49-F238E27FC236}">
                  <a16:creationId xmlns:a16="http://schemas.microsoft.com/office/drawing/2014/main" id="{3F918786-BEAB-4195-9E67-D60E24363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045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4" name="Rectangle 361">
              <a:extLst>
                <a:ext uri="{FF2B5EF4-FFF2-40B4-BE49-F238E27FC236}">
                  <a16:creationId xmlns:a16="http://schemas.microsoft.com/office/drawing/2014/main" id="{9727A28B-7AFA-4530-893E-87806AE06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719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5" name="Line 362">
              <a:extLst>
                <a:ext uri="{FF2B5EF4-FFF2-40B4-BE49-F238E27FC236}">
                  <a16:creationId xmlns:a16="http://schemas.microsoft.com/office/drawing/2014/main" id="{5558A160-BFEB-4CA0-A26F-948E6A739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820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Rectangle 363">
              <a:extLst>
                <a:ext uri="{FF2B5EF4-FFF2-40B4-BE49-F238E27FC236}">
                  <a16:creationId xmlns:a16="http://schemas.microsoft.com/office/drawing/2014/main" id="{78BA0EBF-AE17-416C-A21C-CBDDF8A32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377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7" name="Line 364">
              <a:extLst>
                <a:ext uri="{FF2B5EF4-FFF2-40B4-BE49-F238E27FC236}">
                  <a16:creationId xmlns:a16="http://schemas.microsoft.com/office/drawing/2014/main" id="{36B0AE7E-67A5-46BB-9184-2DCABA255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478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Rectangle 365">
              <a:extLst>
                <a:ext uri="{FF2B5EF4-FFF2-40B4-BE49-F238E27FC236}">
                  <a16:creationId xmlns:a16="http://schemas.microsoft.com/office/drawing/2014/main" id="{282260E1-6CCC-413D-BEBB-677F0A4E8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035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9" name="Line 366">
              <a:extLst>
                <a:ext uri="{FF2B5EF4-FFF2-40B4-BE49-F238E27FC236}">
                  <a16:creationId xmlns:a16="http://schemas.microsoft.com/office/drawing/2014/main" id="{0B7E03E3-CDA7-41AE-BB14-865827E13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136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367">
              <a:extLst>
                <a:ext uri="{FF2B5EF4-FFF2-40B4-BE49-F238E27FC236}">
                  <a16:creationId xmlns:a16="http://schemas.microsoft.com/office/drawing/2014/main" id="{71FCACA4-CE73-4F90-BD7F-56DE26F5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692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21" name="Line 368">
              <a:extLst>
                <a:ext uri="{FF2B5EF4-FFF2-40B4-BE49-F238E27FC236}">
                  <a16:creationId xmlns:a16="http://schemas.microsoft.com/office/drawing/2014/main" id="{2CD86EBE-AB49-431B-8328-899F5B471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793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369">
              <a:extLst>
                <a:ext uri="{FF2B5EF4-FFF2-40B4-BE49-F238E27FC236}">
                  <a16:creationId xmlns:a16="http://schemas.microsoft.com/office/drawing/2014/main" id="{3FC505CF-B497-4A3C-9ACB-1C5762D7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3599"/>
              <a:ext cx="45" cy="275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370">
              <a:extLst>
                <a:ext uri="{FF2B5EF4-FFF2-40B4-BE49-F238E27FC236}">
                  <a16:creationId xmlns:a16="http://schemas.microsoft.com/office/drawing/2014/main" id="{9EA1E2B0-C44E-4758-837F-0BE9F7B25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406"/>
              <a:ext cx="3888" cy="3193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371">
              <a:extLst>
                <a:ext uri="{FF2B5EF4-FFF2-40B4-BE49-F238E27FC236}">
                  <a16:creationId xmlns:a16="http://schemas.microsoft.com/office/drawing/2014/main" id="{E444EEE3-0271-4D2D-BFF1-847978C1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3616"/>
              <a:ext cx="68" cy="275"/>
            </a:xfrm>
            <a:custGeom>
              <a:avLst/>
              <a:gdLst>
                <a:gd name="T0" fmla="*/ 12 w 12"/>
                <a:gd name="T1" fmla="*/ 0 h 49"/>
                <a:gd name="T2" fmla="*/ 10 w 12"/>
                <a:gd name="T3" fmla="*/ 8 h 49"/>
                <a:gd name="T4" fmla="*/ 8 w 12"/>
                <a:gd name="T5" fmla="*/ 16 h 49"/>
                <a:gd name="T6" fmla="*/ 6 w 12"/>
                <a:gd name="T7" fmla="*/ 24 h 49"/>
                <a:gd name="T8" fmla="*/ 4 w 12"/>
                <a:gd name="T9" fmla="*/ 33 h 49"/>
                <a:gd name="T10" fmla="*/ 2 w 12"/>
                <a:gd name="T11" fmla="*/ 41 h 49"/>
                <a:gd name="T12" fmla="*/ 0 w 12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9"/>
                <a:gd name="T23" fmla="*/ 12 w 1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9">
                  <a:moveTo>
                    <a:pt x="12" y="0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6" y="24"/>
                  </a:lnTo>
                  <a:lnTo>
                    <a:pt x="4" y="33"/>
                  </a:lnTo>
                  <a:lnTo>
                    <a:pt x="2" y="4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372">
              <a:extLst>
                <a:ext uri="{FF2B5EF4-FFF2-40B4-BE49-F238E27FC236}">
                  <a16:creationId xmlns:a16="http://schemas.microsoft.com/office/drawing/2014/main" id="{3809F66B-5500-402E-941A-A2A11F7E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401"/>
              <a:ext cx="3137" cy="3215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Rectangle 373">
              <a:extLst>
                <a:ext uri="{FF2B5EF4-FFF2-40B4-BE49-F238E27FC236}">
                  <a16:creationId xmlns:a16="http://schemas.microsoft.com/office/drawing/2014/main" id="{3E8E501D-55C5-4372-A2B3-A771624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25C1CA-8E6A-4BF6-8F1F-329F5B99C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882" y="1307255"/>
            <a:ext cx="2397125" cy="214143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20F6B0F-17DB-4882-BE6A-C04812B0D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78" y="2134451"/>
            <a:ext cx="4078548" cy="4674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4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AF14-AC0B-4036-8DCC-C10D77C8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6375"/>
            <a:ext cx="10115550" cy="498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the correct equation for the graph below?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42F94-3DE5-457F-8C65-7BE3635D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72" y="1136478"/>
            <a:ext cx="4222028" cy="483760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B4627D-195E-4974-84AE-5A94434D2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15525"/>
              </p:ext>
            </p:extLst>
          </p:nvPr>
        </p:nvGraphicFramePr>
        <p:xfrm>
          <a:off x="558800" y="1417638"/>
          <a:ext cx="3623466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79360" progId="Equation.DSMT4">
                  <p:embed/>
                </p:oleObj>
              </mc:Choice>
              <mc:Fallback>
                <p:oleObj name="Equation" r:id="rId5" imgW="15364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B4627D-195E-4974-84AE-5A94434D2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1417638"/>
                        <a:ext cx="3623466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6B0304-0527-4F18-914B-6678F0AB7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049507"/>
              </p:ext>
            </p:extLst>
          </p:nvPr>
        </p:nvGraphicFramePr>
        <p:xfrm>
          <a:off x="558800" y="2398713"/>
          <a:ext cx="3623466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480" imgH="279360" progId="Equation.DSMT4">
                  <p:embed/>
                </p:oleObj>
              </mc:Choice>
              <mc:Fallback>
                <p:oleObj name="Equation" r:id="rId7" imgW="153648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46B0304-0527-4F18-914B-6678F0AB7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2398713"/>
                        <a:ext cx="3623466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306156-B4CB-4D4A-8E0A-A663876DD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446259"/>
              </p:ext>
            </p:extLst>
          </p:nvPr>
        </p:nvGraphicFramePr>
        <p:xfrm>
          <a:off x="544513" y="3379788"/>
          <a:ext cx="365283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279360" progId="Equation.DSMT4">
                  <p:embed/>
                </p:oleObj>
              </mc:Choice>
              <mc:Fallback>
                <p:oleObj name="Equation" r:id="rId9" imgW="15490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306156-B4CB-4D4A-8E0A-A663876DD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513" y="3379788"/>
                        <a:ext cx="3652837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6735420-4456-4615-8614-880C99A1B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17373"/>
              </p:ext>
            </p:extLst>
          </p:nvPr>
        </p:nvGraphicFramePr>
        <p:xfrm>
          <a:off x="468313" y="4360863"/>
          <a:ext cx="38925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960" imgH="279360" progId="Equation.DSMT4">
                  <p:embed/>
                </p:oleObj>
              </mc:Choice>
              <mc:Fallback>
                <p:oleObj name="Equation" r:id="rId11" imgW="16509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6735420-4456-4615-8614-880C99A1B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313" y="4360863"/>
                        <a:ext cx="3892550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C530C6A-6DA4-4A91-BAFD-5AA5EBD34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65069"/>
              </p:ext>
            </p:extLst>
          </p:nvPr>
        </p:nvGraphicFramePr>
        <p:xfrm>
          <a:off x="460375" y="5341938"/>
          <a:ext cx="38322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25400" imgH="279360" progId="Equation.DSMT4">
                  <p:embed/>
                </p:oleObj>
              </mc:Choice>
              <mc:Fallback>
                <p:oleObj name="Equation" r:id="rId13" imgW="162540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C530C6A-6DA4-4A91-BAFD-5AA5EBD34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0375" y="5341938"/>
                        <a:ext cx="3832225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A3C15F8B-B3A6-40FC-81ED-3713D4912B6C}"/>
              </a:ext>
            </a:extLst>
          </p:cNvPr>
          <p:cNvSpPr/>
          <p:nvPr/>
        </p:nvSpPr>
        <p:spPr>
          <a:xfrm>
            <a:off x="9444579" y="3762374"/>
            <a:ext cx="14709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471910-9696-4573-9A32-8FDD3FC7B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84940"/>
              </p:ext>
            </p:extLst>
          </p:nvPr>
        </p:nvGraphicFramePr>
        <p:xfrm>
          <a:off x="9591675" y="3680279"/>
          <a:ext cx="501650" cy="358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253800" progId="Equation.DSMT4">
                  <p:embed/>
                </p:oleObj>
              </mc:Choice>
              <mc:Fallback>
                <p:oleObj name="Equation" r:id="rId15" imgW="35532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471910-9696-4573-9A32-8FDD3FC7B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91675" y="3680279"/>
                        <a:ext cx="501650" cy="358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743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93256-F771-4C7C-88B1-60A5FF606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1" y="242888"/>
            <a:ext cx="7710488" cy="3007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B9823-105D-46C4-B7F9-3D0F8F7B0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875" y="2209799"/>
            <a:ext cx="4342793" cy="4550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26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39383-F45A-490D-9FEE-2E7CC4630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7" y="58448"/>
            <a:ext cx="8801100" cy="3152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42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20D6C-9CF7-4E89-A736-7D3ADFF49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46" y="191365"/>
            <a:ext cx="6965372" cy="4254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48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1A60F-A09D-471C-9124-22EE9839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6" y="213014"/>
            <a:ext cx="8220075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82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918333-96AA-4253-855B-A8B9CACB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4" y="266700"/>
            <a:ext cx="7825512" cy="5379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20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A2D2-B8CB-47CF-9CB5-E0083489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9" y="297872"/>
            <a:ext cx="9993293" cy="5097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33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43707-0377-4FAD-89D5-BBAD6A4C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316057"/>
            <a:ext cx="9857725" cy="2108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35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D7ADC-FE51-43DC-8C45-D69F5A954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8" y="148069"/>
            <a:ext cx="9537861" cy="562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10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2415-9277-4A94-8F99-8680ED73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78FE-8834-4C9D-B77D-3DA06BF13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EBE19-6FE2-4715-A99C-56A7F645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" y="155652"/>
            <a:ext cx="12192000" cy="4496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5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294D7-C356-4CC0-BEA7-61C2E7E29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92" y="365125"/>
            <a:ext cx="10191400" cy="88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8FC22-D1E4-467C-8A89-9BEFC96AF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91" y="1246188"/>
            <a:ext cx="4814823" cy="88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B88ED-4063-4210-891C-C3E76AD41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32" y="4958715"/>
            <a:ext cx="11534775" cy="169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3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1B35B-36E5-4779-A45D-75AA5A223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9" y="196850"/>
                <a:ext cx="10791825" cy="936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that the polynomial below in the form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……, what is the value of “k”?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1B35B-36E5-4779-A45D-75AA5A22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9" y="196850"/>
                <a:ext cx="10791825" cy="936625"/>
              </a:xfrm>
              <a:blipFill>
                <a:blip r:embed="rId4"/>
                <a:stretch>
                  <a:fillRect l="-1129" t="-10390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490A93-07F1-4748-A295-7DC026B85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3" y="2178685"/>
            <a:ext cx="4421030" cy="4152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3038E0-F280-43AB-83A9-D48FBD71ECE8}"/>
              </a:ext>
            </a:extLst>
          </p:cNvPr>
          <p:cNvSpPr/>
          <p:nvPr/>
        </p:nvSpPr>
        <p:spPr>
          <a:xfrm>
            <a:off x="2403699" y="3511095"/>
            <a:ext cx="14709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90A620-C008-4586-9060-35109C4E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37680"/>
              </p:ext>
            </p:extLst>
          </p:nvPr>
        </p:nvGraphicFramePr>
        <p:xfrm>
          <a:off x="2560638" y="3429000"/>
          <a:ext cx="482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253800" progId="Equation.DSMT4">
                  <p:embed/>
                </p:oleObj>
              </mc:Choice>
              <mc:Fallback>
                <p:oleObj name="Equation" r:id="rId6" imgW="3427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B90A620-C008-4586-9060-35109C4EF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0638" y="3429000"/>
                        <a:ext cx="4826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800C59-8282-4587-B5D9-EB0B65899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8771"/>
              </p:ext>
            </p:extLst>
          </p:nvPr>
        </p:nvGraphicFramePr>
        <p:xfrm>
          <a:off x="6026150" y="2214563"/>
          <a:ext cx="18383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800C59-8282-4587-B5D9-EB0B65899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26150" y="2214563"/>
                        <a:ext cx="183832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2AA0D5-F0AB-475D-BC86-BB826C6E3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70273"/>
              </p:ext>
            </p:extLst>
          </p:nvPr>
        </p:nvGraphicFramePr>
        <p:xfrm>
          <a:off x="6032500" y="3032125"/>
          <a:ext cx="20542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D2AA0D5-F0AB-475D-BC86-BB826C6E35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2500" y="3032125"/>
                        <a:ext cx="205422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2371B0-E6D0-4F5C-94C1-D0BCB7583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60170"/>
              </p:ext>
            </p:extLst>
          </p:nvPr>
        </p:nvGraphicFramePr>
        <p:xfrm>
          <a:off x="6056313" y="3849688"/>
          <a:ext cx="20193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03040" progId="Equation.DSMT4">
                  <p:embed/>
                </p:oleObj>
              </mc:Choice>
              <mc:Fallback>
                <p:oleObj name="Equation" r:id="rId12" imgW="7110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72371B0-E6D0-4F5C-94C1-D0BCB7583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56313" y="3849688"/>
                        <a:ext cx="201930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D454C2-F3F0-4C4D-B4B2-0FD43E02B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57187"/>
              </p:ext>
            </p:extLst>
          </p:nvPr>
        </p:nvGraphicFramePr>
        <p:xfrm>
          <a:off x="6010275" y="4667250"/>
          <a:ext cx="1587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03040" progId="Equation.DSMT4">
                  <p:embed/>
                </p:oleObj>
              </mc:Choice>
              <mc:Fallback>
                <p:oleObj name="Equation" r:id="rId14" imgW="5587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D454C2-F3F0-4C4D-B4B2-0FD43E02B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10275" y="4667250"/>
                        <a:ext cx="15875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715405D-9CE9-4E15-96BA-A001D6D15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70318"/>
              </p:ext>
            </p:extLst>
          </p:nvPr>
        </p:nvGraphicFramePr>
        <p:xfrm>
          <a:off x="6019006" y="5507038"/>
          <a:ext cx="2093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203040" progId="Equation.DSMT4">
                  <p:embed/>
                </p:oleObj>
              </mc:Choice>
              <mc:Fallback>
                <p:oleObj name="Equation" r:id="rId16" imgW="7365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715405D-9CE9-4E15-96BA-A001D6D15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9006" y="5507038"/>
                        <a:ext cx="209391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477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165ED-70B9-4AC9-9331-39A105DB3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42" y="177007"/>
            <a:ext cx="9344025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08D0A-8B41-4E32-9C9D-7A06E98F0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42" y="4093749"/>
            <a:ext cx="7010400" cy="2587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6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FA9B1-6C96-41E4-9F87-A5C41C4F8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209550"/>
            <a:ext cx="11268075" cy="3206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78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59E22-52D6-4B2B-BE1F-32C6C961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9" y="365125"/>
            <a:ext cx="10839450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7482E-0E63-4840-ADA8-8F12DCFF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4" y="4109372"/>
            <a:ext cx="6039716" cy="2679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5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60564-0636-4A28-BF1D-95BB1A4B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365125"/>
            <a:ext cx="7825220" cy="130086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94B6F5-33A6-400D-AFB3-021B5AC95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91906"/>
              </p:ext>
            </p:extLst>
          </p:nvPr>
        </p:nvGraphicFramePr>
        <p:xfrm>
          <a:off x="-14288" y="2990850"/>
          <a:ext cx="37258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279360" progId="Equation.DSMT4">
                  <p:embed/>
                </p:oleObj>
              </mc:Choice>
              <mc:Fallback>
                <p:oleObj name="Equation" r:id="rId5" imgW="173988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94B6F5-33A6-400D-AFB3-021B5AC95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288" y="2990850"/>
                        <a:ext cx="3725863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4F1701-2BB3-463E-BD17-056368E0F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59047"/>
              </p:ext>
            </p:extLst>
          </p:nvPr>
        </p:nvGraphicFramePr>
        <p:xfrm>
          <a:off x="-14288" y="3589338"/>
          <a:ext cx="27193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279360" progId="Equation.DSMT4">
                  <p:embed/>
                </p:oleObj>
              </mc:Choice>
              <mc:Fallback>
                <p:oleObj name="Equation" r:id="rId7" imgW="126972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24F1701-2BB3-463E-BD17-056368E0F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4288" y="3589338"/>
                        <a:ext cx="2719388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2064BB-B389-4C97-B6BB-CD85FD5F7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48379"/>
              </p:ext>
            </p:extLst>
          </p:nvPr>
        </p:nvGraphicFramePr>
        <p:xfrm>
          <a:off x="243178" y="4188190"/>
          <a:ext cx="98758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09800" imgH="330120" progId="Equation.DSMT4">
                  <p:embed/>
                </p:oleObj>
              </mc:Choice>
              <mc:Fallback>
                <p:oleObj name="Equation" r:id="rId9" imgW="4609800" imgH="330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22064BB-B389-4C97-B6BB-CD85FD5F7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178" y="4188190"/>
                        <a:ext cx="987583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254B942-B7ED-4945-8F56-2EDF4D3CD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3939"/>
              </p:ext>
            </p:extLst>
          </p:nvPr>
        </p:nvGraphicFramePr>
        <p:xfrm>
          <a:off x="178810" y="4970323"/>
          <a:ext cx="1768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203040" progId="Equation.DSMT4">
                  <p:embed/>
                </p:oleObj>
              </mc:Choice>
              <mc:Fallback>
                <p:oleObj name="Equation" r:id="rId11" imgW="8254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254B942-B7ED-4945-8F56-2EDF4D3CD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810" y="4970323"/>
                        <a:ext cx="17684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752347-2D5B-459E-9B3C-3BF763C93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656257"/>
              </p:ext>
            </p:extLst>
          </p:nvPr>
        </p:nvGraphicFramePr>
        <p:xfrm>
          <a:off x="1947285" y="4970323"/>
          <a:ext cx="17684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4752347-2D5B-459E-9B3C-3BF763C9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47285" y="4970323"/>
                        <a:ext cx="1768475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724E75D-0E9C-49ED-92EB-DDD66FEE5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58883"/>
              </p:ext>
            </p:extLst>
          </p:nvPr>
        </p:nvGraphicFramePr>
        <p:xfrm>
          <a:off x="3715760" y="4943335"/>
          <a:ext cx="23399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279360" progId="Equation.DSMT4">
                  <p:embed/>
                </p:oleObj>
              </mc:Choice>
              <mc:Fallback>
                <p:oleObj name="Equation" r:id="rId15" imgW="109188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724E75D-0E9C-49ED-92EB-DDD66FEE5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5760" y="4943335"/>
                        <a:ext cx="23399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BE5D7D-C71D-46B2-BE55-D57FF4FA4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90028"/>
              </p:ext>
            </p:extLst>
          </p:nvPr>
        </p:nvGraphicFramePr>
        <p:xfrm>
          <a:off x="6049168" y="4961374"/>
          <a:ext cx="35639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63560" imgH="279360" progId="Equation.DSMT4">
                  <p:embed/>
                </p:oleObj>
              </mc:Choice>
              <mc:Fallback>
                <p:oleObj name="Equation" r:id="rId17" imgW="166356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6BE5D7D-C71D-46B2-BE55-D57FF4FA4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49168" y="4961374"/>
                        <a:ext cx="3563937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53E90C-EB18-437E-9173-A62764350126}"/>
              </a:ext>
            </a:extLst>
          </p:cNvPr>
          <p:cNvCxnSpPr/>
          <p:nvPr/>
        </p:nvCxnSpPr>
        <p:spPr>
          <a:xfrm flipV="1">
            <a:off x="178810" y="4970323"/>
            <a:ext cx="666317" cy="4365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E2B1D1-0F52-4EDA-9394-4FB1B9540882}"/>
              </a:ext>
            </a:extLst>
          </p:cNvPr>
          <p:cNvCxnSpPr/>
          <p:nvPr/>
        </p:nvCxnSpPr>
        <p:spPr>
          <a:xfrm flipV="1">
            <a:off x="1063047" y="4961374"/>
            <a:ext cx="666317" cy="4365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C0C3CFF-DDE4-4910-9006-F003DBA75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07089"/>
              </p:ext>
            </p:extLst>
          </p:nvPr>
        </p:nvGraphicFramePr>
        <p:xfrm>
          <a:off x="2522539" y="5725685"/>
          <a:ext cx="925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03040" progId="Equation.DSMT4">
                  <p:embed/>
                </p:oleObj>
              </mc:Choice>
              <mc:Fallback>
                <p:oleObj name="Equation" r:id="rId19" imgW="43164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C0C3CFF-DDE4-4910-9006-F003DBA75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22539" y="5725685"/>
                        <a:ext cx="92551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A4A18-A3BC-421F-B609-2154BAC56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46747"/>
              </p:ext>
            </p:extLst>
          </p:nvPr>
        </p:nvGraphicFramePr>
        <p:xfrm>
          <a:off x="3489613" y="5684123"/>
          <a:ext cx="1387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640" imgH="241200" progId="Equation.DSMT4">
                  <p:embed/>
                </p:oleObj>
              </mc:Choice>
              <mc:Fallback>
                <p:oleObj name="Equation" r:id="rId21" imgW="64764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5EA4A18-A3BC-421F-B609-2154BAC56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89613" y="5684123"/>
                        <a:ext cx="13874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33F907F-D537-4C35-A893-A159117A7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9754"/>
              </p:ext>
            </p:extLst>
          </p:nvPr>
        </p:nvGraphicFramePr>
        <p:xfrm>
          <a:off x="4877088" y="5656341"/>
          <a:ext cx="19034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88840" imgH="266400" progId="Equation.DSMT4">
                  <p:embed/>
                </p:oleObj>
              </mc:Choice>
              <mc:Fallback>
                <p:oleObj name="Equation" r:id="rId23" imgW="88884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33F907F-D537-4C35-A893-A159117A7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7088" y="5656341"/>
                        <a:ext cx="190341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41F11CD-7BEE-4CC4-AE73-5AD2B56C8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84175"/>
              </p:ext>
            </p:extLst>
          </p:nvPr>
        </p:nvGraphicFramePr>
        <p:xfrm>
          <a:off x="1883570" y="6228923"/>
          <a:ext cx="2203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28520" imgH="228600" progId="Equation.DSMT4">
                  <p:embed/>
                </p:oleObj>
              </mc:Choice>
              <mc:Fallback>
                <p:oleObj name="Equation" r:id="rId25" imgW="10285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41F11CD-7BEE-4CC4-AE73-5AD2B56C8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83570" y="6228923"/>
                        <a:ext cx="22034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6D83666-5577-43CD-901A-5F3AD4C7C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47746"/>
              </p:ext>
            </p:extLst>
          </p:nvPr>
        </p:nvGraphicFramePr>
        <p:xfrm>
          <a:off x="4067205" y="6275927"/>
          <a:ext cx="842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480" imgH="177480" progId="Equation.DSMT4">
                  <p:embed/>
                </p:oleObj>
              </mc:Choice>
              <mc:Fallback>
                <p:oleObj name="Equation" r:id="rId27" imgW="3934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6D83666-5577-43CD-901A-5F3AD4C7C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067205" y="6275927"/>
                        <a:ext cx="8429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478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FAE6E2-B84C-4A0D-94AB-EC8E67BA0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04" y="130752"/>
            <a:ext cx="10248900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1E2F0-72D8-4829-826C-25E41A2C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04" y="4995388"/>
            <a:ext cx="6018069" cy="1731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01819-ECFC-40E5-B32B-40E87575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92" y="365125"/>
            <a:ext cx="10220325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49B18-277F-4830-9452-0331E892D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7" y="4779818"/>
            <a:ext cx="5471135" cy="1967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3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BAAD-A6E1-4C31-8A1F-77A9D6B9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B4FE-FB48-4902-9021-99136AF9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F5FA8-80CB-4063-89C7-81AEE75C0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0" y="284451"/>
            <a:ext cx="11058525" cy="240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54EC6-8D8C-40B0-B03B-E7EAC767E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00" y="5554374"/>
            <a:ext cx="8048625" cy="1019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0C047B-EA8C-4776-B844-319ACFFB4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23" y="419099"/>
            <a:ext cx="1162050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23514-FDA4-421F-AB03-90A024EC2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3" y="4246851"/>
            <a:ext cx="7458075" cy="2409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D96F-68BA-40D2-AD44-50943918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54000"/>
            <a:ext cx="6267450" cy="59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the equation in factored form: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96EC9-0B33-4541-815F-C66593B28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6" y="847725"/>
            <a:ext cx="5986900" cy="44049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41E24F-1486-4A97-9D1E-5551315552F1}"/>
              </a:ext>
            </a:extLst>
          </p:cNvPr>
          <p:cNvSpPr/>
          <p:nvPr/>
        </p:nvSpPr>
        <p:spPr>
          <a:xfrm>
            <a:off x="3320004" y="4743449"/>
            <a:ext cx="14709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CCFEB05-DFB5-4F7E-8762-76BFC1274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886"/>
              </p:ext>
            </p:extLst>
          </p:nvPr>
        </p:nvGraphicFramePr>
        <p:xfrm>
          <a:off x="3467100" y="4743449"/>
          <a:ext cx="6270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253800" progId="Equation.DSMT4">
                  <p:embed/>
                </p:oleObj>
              </mc:Choice>
              <mc:Fallback>
                <p:oleObj name="Equation" r:id="rId5" imgW="44424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CCFEB05-DFB5-4F7E-8762-76BFC1274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7100" y="4743449"/>
                        <a:ext cx="627062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EF221E-2CAD-4EF9-AA23-3B27D1217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14413"/>
              </p:ext>
            </p:extLst>
          </p:nvPr>
        </p:nvGraphicFramePr>
        <p:xfrm>
          <a:off x="6689725" y="962025"/>
          <a:ext cx="40116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253800" progId="Equation.DSMT4">
                  <p:embed/>
                </p:oleObj>
              </mc:Choice>
              <mc:Fallback>
                <p:oleObj name="Equation" r:id="rId7" imgW="17017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EF221E-2CAD-4EF9-AA23-3B27D1217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9725" y="962025"/>
                        <a:ext cx="4011613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0F80F14-7F6B-46A4-847B-4A6EC81E7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84117"/>
              </p:ext>
            </p:extLst>
          </p:nvPr>
        </p:nvGraphicFramePr>
        <p:xfrm>
          <a:off x="6704013" y="1905000"/>
          <a:ext cx="3981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88760" imgH="253800" progId="Equation.DSMT4">
                  <p:embed/>
                </p:oleObj>
              </mc:Choice>
              <mc:Fallback>
                <p:oleObj name="Equation" r:id="rId9" imgW="16887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0F80F14-7F6B-46A4-847B-4A6EC81E7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04013" y="1905000"/>
                        <a:ext cx="39814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DDC6AD7-AF4C-4740-9E1C-91D2E27E4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44404"/>
              </p:ext>
            </p:extLst>
          </p:nvPr>
        </p:nvGraphicFramePr>
        <p:xfrm>
          <a:off x="6692900" y="2857500"/>
          <a:ext cx="44910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253800" progId="Equation.DSMT4">
                  <p:embed/>
                </p:oleObj>
              </mc:Choice>
              <mc:Fallback>
                <p:oleObj name="Equation" r:id="rId11" imgW="19047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DC6AD7-AF4C-4740-9E1C-91D2E27E4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2900" y="2857500"/>
                        <a:ext cx="449103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068CC5-8B3A-4C97-8C9F-0AABDDBB7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52673"/>
              </p:ext>
            </p:extLst>
          </p:nvPr>
        </p:nvGraphicFramePr>
        <p:xfrm>
          <a:off x="6667500" y="3675063"/>
          <a:ext cx="43100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393480" progId="Equation.DSMT4">
                  <p:embed/>
                </p:oleObj>
              </mc:Choice>
              <mc:Fallback>
                <p:oleObj name="Equation" r:id="rId13" imgW="18288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1068CC5-8B3A-4C97-8C9F-0AABDDBB77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7500" y="3675063"/>
                        <a:ext cx="4310063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818307-4BC3-4A6B-92D9-DBA317FD1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57941"/>
              </p:ext>
            </p:extLst>
          </p:nvPr>
        </p:nvGraphicFramePr>
        <p:xfrm>
          <a:off x="6654800" y="4702175"/>
          <a:ext cx="44005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66600" imgH="393480" progId="Equation.DSMT4">
                  <p:embed/>
                </p:oleObj>
              </mc:Choice>
              <mc:Fallback>
                <p:oleObj name="Equation" r:id="rId15" imgW="18666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818307-4BC3-4A6B-92D9-DBA317FD1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4800" y="4702175"/>
                        <a:ext cx="440055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312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56666-1B93-4316-87D3-9C5C2135F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2" y="254000"/>
            <a:ext cx="11851100" cy="741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33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E1A1C-65A9-406A-AD42-2950794E1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161"/>
            <a:ext cx="10765328" cy="197707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146021-64EA-4190-8388-C9E5CDE0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15082"/>
              </p:ext>
            </p:extLst>
          </p:nvPr>
        </p:nvGraphicFramePr>
        <p:xfrm>
          <a:off x="7259089" y="138113"/>
          <a:ext cx="3438525" cy="67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7146021-64EA-4190-8388-C9E5CDE0D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9089" y="138113"/>
                        <a:ext cx="3438525" cy="670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492B1B-3753-463F-9FB8-6152B890F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528" y="721514"/>
            <a:ext cx="1468351" cy="427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06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3E422-3A78-4A98-9197-8C7B58C0C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" y="47308"/>
            <a:ext cx="11576920" cy="177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5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A8A7-5BFF-4C80-9C32-02107A14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0" y="423545"/>
            <a:ext cx="10515600" cy="845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Factor the following: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1CF2C-E348-4663-9F3A-0049F9492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571" y="288608"/>
            <a:ext cx="5467204" cy="9807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0AC2D-0AAA-4369-A80F-156A41E26F84}"/>
              </a:ext>
            </a:extLst>
          </p:cNvPr>
          <p:cNvSpPr txBox="1">
            <a:spLocks/>
          </p:cNvSpPr>
          <p:nvPr/>
        </p:nvSpPr>
        <p:spPr>
          <a:xfrm>
            <a:off x="421640" y="1404303"/>
            <a:ext cx="6998335" cy="59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then sketch the graph of the polynomial: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60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FE6B5-E516-475A-B7FC-CB6BA1275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4" y="-32068"/>
            <a:ext cx="10601637" cy="582072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0BD077D-C336-4E88-BFBD-EE1A3DB15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84659"/>
              </p:ext>
            </p:extLst>
          </p:nvPr>
        </p:nvGraphicFramePr>
        <p:xfrm>
          <a:off x="3905250" y="1512888"/>
          <a:ext cx="298450" cy="34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0BD077D-C336-4E88-BFBD-EE1A3DB15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50" y="1512888"/>
                        <a:ext cx="298450" cy="34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D1C179-76CD-441A-A16E-EBE3F94A7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5522"/>
              </p:ext>
            </p:extLst>
          </p:nvPr>
        </p:nvGraphicFramePr>
        <p:xfrm>
          <a:off x="3924300" y="1808163"/>
          <a:ext cx="298450" cy="34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03040" progId="Equation.DSMT4">
                  <p:embed/>
                </p:oleObj>
              </mc:Choice>
              <mc:Fallback>
                <p:oleObj name="Equation" r:id="rId7" imgW="1774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D1C179-76CD-441A-A16E-EBE3F94A7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4300" y="1808163"/>
                        <a:ext cx="298450" cy="34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34534A-A18F-417D-8665-8772CF10E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74954"/>
              </p:ext>
            </p:extLst>
          </p:nvPr>
        </p:nvGraphicFramePr>
        <p:xfrm>
          <a:off x="3924300" y="2122488"/>
          <a:ext cx="2778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34534A-A18F-417D-8665-8772CF10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4300" y="2122488"/>
                        <a:ext cx="277813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DA9DD14-2A81-45A3-90E4-5F9124BA8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64200"/>
              </p:ext>
            </p:extLst>
          </p:nvPr>
        </p:nvGraphicFramePr>
        <p:xfrm>
          <a:off x="3883025" y="2397352"/>
          <a:ext cx="3206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A9DD14-2A81-45A3-90E4-5F9124BA8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3025" y="2397352"/>
                        <a:ext cx="3206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5571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B260F5-7949-45EF-A310-B5BDEA9E7738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Ch3 Review Polynomials 2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FE722D-73FF-4067-B838-84D096FD3548}: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202F61-3CCB-44D8-9326-1CA246629FDD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B273F2-251F-4BDC-BCC1-D727485A0675}: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B5189F-43C5-4895-9C11-4A71B69DB3ED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219720-CB18-46F5-B213-549B248AC70F}: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DA5553-C40D-463C-AFE6-A0204DE3A7E4}: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D1C1CC-3367-47D2-BF8A-5FC41A35C55D}: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CF5018-94C4-47DC-AC96-B2E58D8DA537}:2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058B7-7050-4124-B9A9-4D4994D4F495}:2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A5C04F-D0C8-47FB-A866-8C468CF91D03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D26F3B-C2C3-4C60-93BD-89FDB05DF07B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1B9D38-3E55-463C-AFF6-06441993A3DE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CBC9C9-774C-4463-B443-6C18DE653FBD}: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BCF0BC-F4ED-4215-BF31-8C70ABE7EAF5}: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324B9-E608-4C57-A055-A7E0D9A67C4C}:2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4D9B52-A24B-4400-B332-4EDFCB2EC9D9}:2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536B1-D14F-4E61-A24C-7B55D211E879}:2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F8CD83-F785-4E82-B4EE-FA76EEEF6461}:2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099280-8AC1-4D0B-8594-8810F782679A}:2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6951C6-0354-4445-AD64-46B646906986}:2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52E8D3-600C-435B-902B-6242206D36F1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00DDEB-0E23-49D0-9902-0F590B0F2A67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449745-47CD-4188-96E0-9A81485EC816}:2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76B461-044C-4855-8F41-68BF6A5AA548}:2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C40D23-4DDC-41D6-BA83-8A27538831A9}:27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48FD68-DF74-4267-A024-AB6FB094F4C0}:2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06FE6-8C7F-4822-B7A8-FBA217C72BDB}:27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CDBDE-B64E-49DE-A9D2-527FADB17F29}:2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8A1DE9-962C-4EBB-BDC3-3F4522A66981}:2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081285-0DD6-4332-A7A1-34085A932B0D}:2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92CAF-DCAB-4E52-AC23-F8B670EA0D8F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461849-FEB2-457A-B30F-D3ADDD1E7FB8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1060BD-CF57-4B0F-B8E3-2D85FE7A83A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F97291-B857-4ED4-A297-B74A17720F9C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FE84E-FE9C-4A98-AD2C-F1F1D9FBEEBF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5F1754-EAE9-4792-B2F8-00D906393290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806523-577B-4305-9FA2-66F711932404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5" ma:contentTypeDescription="Create a new document." ma:contentTypeScope="" ma:versionID="c551eba71778704a2dce5da3a7899f08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148f8cfc73eb5ef71d8e8afc98991693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C3877735-8C5D-47B9-B79F-3A2CC2C8C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C1823-D646-41F8-9F46-026A97A94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CD4DB0-C4B2-417B-BC21-12CB70CE22E2}">
  <ds:schemaRefs>
    <ds:schemaRef ds:uri="http://schemas.microsoft.com/office/2006/metadata/properties"/>
    <ds:schemaRef ds:uri="0592969b-b9e0-4bc7-baa3-fba5b5725717"/>
    <ds:schemaRef ds:uri="http://schemas.microsoft.com/office/2006/documentManagement/types"/>
    <ds:schemaRef ds:uri="http://purl.org/dc/terms/"/>
    <ds:schemaRef ds:uri="d00fb86e-a52e-4f2f-9300-62c8872f8705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245</Words>
  <Application>Microsoft Office PowerPoint</Application>
  <PresentationFormat>Widescreen</PresentationFormat>
  <Paragraphs>88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Equation</vt:lpstr>
      <vt:lpstr>Math 12 Honors:  Ch3 Review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Ch3 Review Polynomials 2</dc:title>
  <dc:creator>Danny Young</dc:creator>
  <cp:lastModifiedBy>Danny Young</cp:lastModifiedBy>
  <cp:revision>7</cp:revision>
  <dcterms:created xsi:type="dcterms:W3CDTF">2022-04-11T18:32:26Z</dcterms:created>
  <dcterms:modified xsi:type="dcterms:W3CDTF">2024-06-02T22:58:02Z</dcterms:modified>
</cp:coreProperties>
</file>